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  <p:sldId id="257" r:id="rId3"/>
    <p:sldId id="258" r:id="rId4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979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48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12C951A-02AB-245E-15E7-003449E7E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668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4320381" cy="4143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00" y="1080000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000" y="5399999"/>
            <a:ext cx="216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AD8B2-34AB-4F04-87AC-876FFCA288FD}" type="datetimeFigureOut">
              <a:rPr lang="de-DE" smtClean="0"/>
              <a:t>24.02.2024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00000" y="5399450"/>
            <a:ext cx="4859999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60000" y="5399999"/>
            <a:ext cx="54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155D4-8533-4014-90FE-B5450DAE52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133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defTabSz="767913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FCAF5-F89D-2785-236C-C2CA7894B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/>
              <a:t>Bevel</a:t>
            </a:r>
            <a:r>
              <a:rPr lang="de-DE" dirty="0"/>
              <a:t> </a:t>
            </a:r>
            <a:r>
              <a:rPr lang="de-DE" dirty="0" err="1"/>
              <a:t>examples</a:t>
            </a:r>
            <a:r>
              <a:rPr lang="de-DE" dirty="0"/>
              <a:t> – </a:t>
            </a:r>
            <a:r>
              <a:rPr lang="de-DE" dirty="0" err="1"/>
              <a:t>Sphere</a:t>
            </a:r>
            <a:endParaRPr lang="de-DE"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97DB17EA-A715-1C41-03EE-C9E3CCACF8E6}"/>
              </a:ext>
            </a:extLst>
          </p:cNvPr>
          <p:cNvSpPr/>
          <p:nvPr/>
        </p:nvSpPr>
        <p:spPr>
          <a:xfrm>
            <a:off x="395065" y="570007"/>
            <a:ext cx="1828800" cy="1828800"/>
          </a:xfrm>
          <a:prstGeom prst="ellipse">
            <a:avLst/>
          </a:prstGeom>
          <a:solidFill>
            <a:schemeClr val="accent5"/>
          </a:solidFill>
          <a:ln>
            <a:noFill/>
          </a:ln>
          <a:scene3d>
            <a:camera prst="orthographicFront"/>
            <a:lightRig rig="threePt" dir="t"/>
          </a:scene3d>
          <a:sp3d z="914400">
            <a:bevelT w="914400" h="914400"/>
            <a:bevelB w="914400" h="9144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F4B6DCE-EC73-7E0A-72E7-24C45CD542A7}"/>
              </a:ext>
            </a:extLst>
          </p:cNvPr>
          <p:cNvSpPr/>
          <p:nvPr/>
        </p:nvSpPr>
        <p:spPr>
          <a:xfrm>
            <a:off x="3405981" y="570007"/>
            <a:ext cx="1828800" cy="1828800"/>
          </a:xfrm>
          <a:prstGeom prst="ellipse">
            <a:avLst/>
          </a:prstGeom>
          <a:solidFill>
            <a:schemeClr val="accent5"/>
          </a:solidFill>
          <a:ln>
            <a:noFill/>
          </a:ln>
          <a:scene3d>
            <a:camera prst="isometricLeftDown">
              <a:rot lat="19370474" lon="17160758" rev="3875189"/>
            </a:camera>
            <a:lightRig rig="threePt" dir="t"/>
          </a:scene3d>
          <a:sp3d z="914400">
            <a:bevelT w="914400" h="914400"/>
            <a:bevelB w="914400" h="9144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B1E5FB-F805-45BB-729B-5C99A1F0F47E}"/>
              </a:ext>
            </a:extLst>
          </p:cNvPr>
          <p:cNvSpPr txBox="1"/>
          <p:nvPr/>
        </p:nvSpPr>
        <p:spPr>
          <a:xfrm>
            <a:off x="3604148" y="2457248"/>
            <a:ext cx="17370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“</a:t>
            </a:r>
            <a:r>
              <a:rPr lang="en-US" dirty="0" err="1"/>
              <a:t>threePt</a:t>
            </a:r>
            <a:r>
              <a:rPr lang="en-US" dirty="0"/>
              <a:t>”</a:t>
            </a:r>
            <a:br>
              <a:rPr lang="en-US" dirty="0"/>
            </a:br>
            <a:r>
              <a:rPr lang="en-US" dirty="0"/>
              <a:t>camera rotation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DDD18DB-B5F1-5620-6C58-365E9E6BCE6F}"/>
              </a:ext>
            </a:extLst>
          </p:cNvPr>
          <p:cNvSpPr/>
          <p:nvPr/>
        </p:nvSpPr>
        <p:spPr>
          <a:xfrm>
            <a:off x="6416898" y="570007"/>
            <a:ext cx="1828800" cy="1828800"/>
          </a:xfrm>
          <a:prstGeom prst="ellipse">
            <a:avLst/>
          </a:prstGeom>
          <a:solidFill>
            <a:schemeClr val="accent5"/>
          </a:solidFill>
          <a:ln>
            <a:noFill/>
          </a:ln>
          <a:scene3d>
            <a:camera prst="orthographicFront"/>
            <a:lightRig rig="threePt" dir="t"/>
          </a:scene3d>
          <a:sp3d z="914400" prstMaterial="plastic">
            <a:bevelT w="914400" h="914400"/>
            <a:bevelB w="914400" h="9144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D96B08-68B0-F345-6674-50FFE9FFBD4D}"/>
              </a:ext>
            </a:extLst>
          </p:cNvPr>
          <p:cNvSpPr txBox="1"/>
          <p:nvPr/>
        </p:nvSpPr>
        <p:spPr>
          <a:xfrm>
            <a:off x="5877699" y="2457248"/>
            <a:ext cx="2763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“</a:t>
            </a:r>
            <a:r>
              <a:rPr lang="en-US" dirty="0" err="1"/>
              <a:t>threePt</a:t>
            </a:r>
            <a:r>
              <a:rPr lang="en-US" dirty="0"/>
              <a:t>” material “Plastic”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021C3F8-0453-875B-0C18-56358A66E74F}"/>
              </a:ext>
            </a:extLst>
          </p:cNvPr>
          <p:cNvSpPr/>
          <p:nvPr/>
        </p:nvSpPr>
        <p:spPr>
          <a:xfrm>
            <a:off x="436266" y="3018973"/>
            <a:ext cx="1828800" cy="1828800"/>
          </a:xfrm>
          <a:prstGeom prst="ellipse">
            <a:avLst/>
          </a:prstGeom>
          <a:solidFill>
            <a:schemeClr val="accent5"/>
          </a:solidFill>
          <a:ln>
            <a:noFill/>
          </a:ln>
          <a:scene3d>
            <a:camera prst="orthographicFront"/>
            <a:lightRig rig="sunset" dir="t"/>
          </a:scene3d>
          <a:sp3d z="914400">
            <a:bevelT w="914400" h="914400"/>
            <a:bevelB w="914400" h="9144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7FDF4E0-1DD0-A858-7077-C8EA8010F654}"/>
              </a:ext>
            </a:extLst>
          </p:cNvPr>
          <p:cNvSpPr txBox="1"/>
          <p:nvPr/>
        </p:nvSpPr>
        <p:spPr>
          <a:xfrm>
            <a:off x="519716" y="4990821"/>
            <a:ext cx="1753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light rig “sunset”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DCF41DB-614E-F3F4-11D6-1E1647164F42}"/>
              </a:ext>
            </a:extLst>
          </p:cNvPr>
          <p:cNvSpPr txBox="1"/>
          <p:nvPr/>
        </p:nvSpPr>
        <p:spPr>
          <a:xfrm>
            <a:off x="425075" y="2398807"/>
            <a:ext cx="18480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light rig “</a:t>
            </a:r>
            <a:r>
              <a:rPr lang="en-US" dirty="0" err="1"/>
              <a:t>threePt</a:t>
            </a:r>
            <a:r>
              <a:rPr lang="en-US" dirty="0"/>
              <a:t>”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A1D85E3-0D22-BEDB-7A6F-0E8C7F4856C6}"/>
              </a:ext>
            </a:extLst>
          </p:cNvPr>
          <p:cNvSpPr/>
          <p:nvPr/>
        </p:nvSpPr>
        <p:spPr>
          <a:xfrm>
            <a:off x="3426582" y="3103579"/>
            <a:ext cx="1828800" cy="1828800"/>
          </a:xfrm>
          <a:prstGeom prst="ellipse">
            <a:avLst/>
          </a:prstGeom>
          <a:solidFill>
            <a:schemeClr val="accent5"/>
          </a:solidFill>
          <a:ln>
            <a:noFill/>
          </a:ln>
          <a:scene3d>
            <a:camera prst="orthographicFront"/>
            <a:lightRig rig="flat" dir="t"/>
          </a:scene3d>
          <a:sp3d z="914400">
            <a:bevelT w="914400" h="914400"/>
            <a:bevelB w="914400" h="9144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DBAD9A2-30F6-D88D-A130-185554B7DA47}"/>
              </a:ext>
            </a:extLst>
          </p:cNvPr>
          <p:cNvSpPr txBox="1"/>
          <p:nvPr/>
        </p:nvSpPr>
        <p:spPr>
          <a:xfrm>
            <a:off x="3618380" y="4981115"/>
            <a:ext cx="1498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light rig “flat”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F3063D6-06B1-F1B9-4588-C5D6F13A22F7}"/>
              </a:ext>
            </a:extLst>
          </p:cNvPr>
          <p:cNvSpPr/>
          <p:nvPr/>
        </p:nvSpPr>
        <p:spPr>
          <a:xfrm>
            <a:off x="6416898" y="3126650"/>
            <a:ext cx="1828800" cy="1828800"/>
          </a:xfrm>
          <a:prstGeom prst="ellipse">
            <a:avLst/>
          </a:prstGeom>
          <a:solidFill>
            <a:schemeClr val="accent5"/>
          </a:solidFill>
          <a:ln>
            <a:noFill/>
          </a:ln>
          <a:scene3d>
            <a:camera prst="orthographicFront"/>
            <a:lightRig rig="threePt" dir="t"/>
          </a:scene3d>
          <a:sp3d z="914400" prstMaterial="clear">
            <a:bevelT w="914400" h="914400"/>
            <a:bevelB w="914400" h="9144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5FA554D-1C8C-5D20-6020-E54962643B25}"/>
              </a:ext>
            </a:extLst>
          </p:cNvPr>
          <p:cNvSpPr txBox="1"/>
          <p:nvPr/>
        </p:nvSpPr>
        <p:spPr>
          <a:xfrm>
            <a:off x="5949766" y="4915862"/>
            <a:ext cx="2622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“</a:t>
            </a:r>
            <a:r>
              <a:rPr lang="en-US" dirty="0" err="1"/>
              <a:t>threePt</a:t>
            </a:r>
            <a:r>
              <a:rPr lang="en-US" dirty="0"/>
              <a:t>” material “clear”</a:t>
            </a:r>
          </a:p>
        </p:txBody>
      </p:sp>
    </p:spTree>
    <p:extLst>
      <p:ext uri="{BB962C8B-B14F-4D97-AF65-F5344CB8AC3E}">
        <p14:creationId xmlns:p14="http://schemas.microsoft.com/office/powerpoint/2010/main" val="1809386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75A1B-02B7-2740-2811-24B6BDDC1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Bevel Examples – Star</a:t>
            </a:r>
          </a:p>
        </p:txBody>
      </p:sp>
      <p:sp>
        <p:nvSpPr>
          <p:cNvPr id="3" name="Star: 5 Points 2">
            <a:extLst>
              <a:ext uri="{FF2B5EF4-FFF2-40B4-BE49-F238E27FC236}">
                <a16:creationId xmlns:a16="http://schemas.microsoft.com/office/drawing/2014/main" id="{FF0431CC-FB08-168F-A16E-15A8A7536570}"/>
              </a:ext>
            </a:extLst>
          </p:cNvPr>
          <p:cNvSpPr/>
          <p:nvPr/>
        </p:nvSpPr>
        <p:spPr>
          <a:xfrm>
            <a:off x="528916" y="563622"/>
            <a:ext cx="1800000" cy="1800000"/>
          </a:xfrm>
          <a:prstGeom prst="star5">
            <a:avLst>
              <a:gd name="adj" fmla="val 25855"/>
              <a:gd name="hf" fmla="val 105146"/>
              <a:gd name="vf" fmla="val 110557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sunset" dir="t"/>
          </a:scene3d>
          <a:sp3d z="508000">
            <a:bevelT w="508000" h="508000" prst="angle"/>
            <a:bevelB w="508000" h="508000"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tar: 5 Points 3">
            <a:extLst>
              <a:ext uri="{FF2B5EF4-FFF2-40B4-BE49-F238E27FC236}">
                <a16:creationId xmlns:a16="http://schemas.microsoft.com/office/drawing/2014/main" id="{93941B51-97EE-6BC2-3CD7-BB0E6056436E}"/>
              </a:ext>
            </a:extLst>
          </p:cNvPr>
          <p:cNvSpPr/>
          <p:nvPr/>
        </p:nvSpPr>
        <p:spPr>
          <a:xfrm>
            <a:off x="3393057" y="563622"/>
            <a:ext cx="1800000" cy="1800000"/>
          </a:xfrm>
          <a:prstGeom prst="star5">
            <a:avLst>
              <a:gd name="adj" fmla="val 25855"/>
              <a:gd name="hf" fmla="val 105146"/>
              <a:gd name="vf" fmla="val 110557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sunset" dir="t">
              <a:rot lat="0" lon="0" rev="2700000"/>
            </a:lightRig>
          </a:scene3d>
          <a:sp3d z="508000">
            <a:bevelT w="508000" h="508000" prst="angle"/>
            <a:bevelB w="508000" h="508000"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251801-71F1-939C-BA4D-E8BB361430BD}"/>
              </a:ext>
            </a:extLst>
          </p:cNvPr>
          <p:cNvSpPr txBox="1"/>
          <p:nvPr/>
        </p:nvSpPr>
        <p:spPr>
          <a:xfrm>
            <a:off x="414840" y="2333658"/>
            <a:ext cx="17533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light rig “sunset”</a:t>
            </a:r>
          </a:p>
          <a:p>
            <a:r>
              <a:rPr lang="en-US" dirty="0"/>
              <a:t>bevel “Angle”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EBFC6F-317F-FCF8-D3BE-C4AA990D7B75}"/>
              </a:ext>
            </a:extLst>
          </p:cNvPr>
          <p:cNvSpPr txBox="1"/>
          <p:nvPr/>
        </p:nvSpPr>
        <p:spPr>
          <a:xfrm>
            <a:off x="3621228" y="2333658"/>
            <a:ext cx="17533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light rig “sunset”</a:t>
            </a:r>
          </a:p>
          <a:p>
            <a:r>
              <a:rPr lang="en-US" dirty="0"/>
              <a:t>rig rotation</a:t>
            </a:r>
          </a:p>
        </p:txBody>
      </p:sp>
      <p:sp>
        <p:nvSpPr>
          <p:cNvPr id="7" name="Star: 5 Points 6">
            <a:extLst>
              <a:ext uri="{FF2B5EF4-FFF2-40B4-BE49-F238E27FC236}">
                <a16:creationId xmlns:a16="http://schemas.microsoft.com/office/drawing/2014/main" id="{E3501820-B4CC-6DAE-0DC7-3776E434102E}"/>
              </a:ext>
            </a:extLst>
          </p:cNvPr>
          <p:cNvSpPr/>
          <p:nvPr/>
        </p:nvSpPr>
        <p:spPr>
          <a:xfrm>
            <a:off x="6257198" y="563622"/>
            <a:ext cx="1800000" cy="1800000"/>
          </a:xfrm>
          <a:prstGeom prst="star5">
            <a:avLst>
              <a:gd name="adj" fmla="val 25855"/>
              <a:gd name="hf" fmla="val 105146"/>
              <a:gd name="vf" fmla="val 110557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>
              <a:rot lat="0" lon="2400000" rev="0"/>
            </a:camera>
            <a:lightRig rig="sunset" dir="t"/>
          </a:scene3d>
          <a:sp3d z="508000">
            <a:bevelT w="508000" h="508000" prst="angle"/>
            <a:bevelB w="508000" h="508000"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55291CE-5D75-5442-5312-DF9B84B0E692}"/>
              </a:ext>
            </a:extLst>
          </p:cNvPr>
          <p:cNvSpPr txBox="1"/>
          <p:nvPr/>
        </p:nvSpPr>
        <p:spPr>
          <a:xfrm>
            <a:off x="6425924" y="2369379"/>
            <a:ext cx="17533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light rig “sunset”</a:t>
            </a:r>
          </a:p>
          <a:p>
            <a:r>
              <a:rPr lang="en-US" dirty="0"/>
              <a:t>camera rotation</a:t>
            </a:r>
          </a:p>
        </p:txBody>
      </p:sp>
      <p:sp>
        <p:nvSpPr>
          <p:cNvPr id="9" name="Star: 5 Points 8">
            <a:extLst>
              <a:ext uri="{FF2B5EF4-FFF2-40B4-BE49-F238E27FC236}">
                <a16:creationId xmlns:a16="http://schemas.microsoft.com/office/drawing/2014/main" id="{E1BA27FB-E1F6-C9C1-4A68-09292B71FE23}"/>
              </a:ext>
            </a:extLst>
          </p:cNvPr>
          <p:cNvSpPr/>
          <p:nvPr/>
        </p:nvSpPr>
        <p:spPr>
          <a:xfrm>
            <a:off x="387515" y="3164655"/>
            <a:ext cx="1800000" cy="1800000"/>
          </a:xfrm>
          <a:prstGeom prst="star5">
            <a:avLst>
              <a:gd name="adj" fmla="val 25855"/>
              <a:gd name="hf" fmla="val 105146"/>
              <a:gd name="vf" fmla="val 110557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soft" dir="t"/>
          </a:scene3d>
          <a:sp3d z="254000">
            <a:bevelT w="254000" h="254000" prst="relaxedInset"/>
            <a:bevelB w="254000" h="254000" prst="relaxedInse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3FB6A94-CFC7-617C-C083-E2842371432E}"/>
              </a:ext>
            </a:extLst>
          </p:cNvPr>
          <p:cNvSpPr txBox="1"/>
          <p:nvPr/>
        </p:nvSpPr>
        <p:spPr>
          <a:xfrm>
            <a:off x="387515" y="4964655"/>
            <a:ext cx="21891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light rig “soft”</a:t>
            </a:r>
          </a:p>
          <a:p>
            <a:r>
              <a:rPr lang="en-US" dirty="0"/>
              <a:t>bevel “Relaxed Inset”</a:t>
            </a:r>
          </a:p>
        </p:txBody>
      </p:sp>
      <p:sp>
        <p:nvSpPr>
          <p:cNvPr id="11" name="Star: 5 Points 10">
            <a:extLst>
              <a:ext uri="{FF2B5EF4-FFF2-40B4-BE49-F238E27FC236}">
                <a16:creationId xmlns:a16="http://schemas.microsoft.com/office/drawing/2014/main" id="{0EDB668F-EBD0-0A25-1857-8E9DA6401CDC}"/>
              </a:ext>
            </a:extLst>
          </p:cNvPr>
          <p:cNvSpPr/>
          <p:nvPr/>
        </p:nvSpPr>
        <p:spPr>
          <a:xfrm>
            <a:off x="3365732" y="3162677"/>
            <a:ext cx="1800000" cy="1800000"/>
          </a:xfrm>
          <a:prstGeom prst="star5">
            <a:avLst>
              <a:gd name="adj" fmla="val 25855"/>
              <a:gd name="hf" fmla="val 105146"/>
              <a:gd name="vf" fmla="val 110557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>
              <a:rot lat="19499998" lon="0" rev="0"/>
            </a:camera>
            <a:lightRig rig="soft" dir="t"/>
          </a:scene3d>
          <a:sp3d z="254000">
            <a:bevelT w="254000" h="254000" prst="relaxedInset"/>
            <a:bevelB w="254000" h="254000" prst="relaxedInse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7A456CB-2F07-3E80-75DF-DEE95F774F48}"/>
              </a:ext>
            </a:extLst>
          </p:cNvPr>
          <p:cNvSpPr txBox="1"/>
          <p:nvPr/>
        </p:nvSpPr>
        <p:spPr>
          <a:xfrm>
            <a:off x="3481553" y="4957954"/>
            <a:ext cx="16841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light rig “soft”</a:t>
            </a:r>
          </a:p>
          <a:p>
            <a:r>
              <a:rPr lang="en-US" dirty="0"/>
              <a:t>camera rotation</a:t>
            </a:r>
          </a:p>
        </p:txBody>
      </p:sp>
      <p:sp>
        <p:nvSpPr>
          <p:cNvPr id="13" name="Star: 5 Points 12">
            <a:extLst>
              <a:ext uri="{FF2B5EF4-FFF2-40B4-BE49-F238E27FC236}">
                <a16:creationId xmlns:a16="http://schemas.microsoft.com/office/drawing/2014/main" id="{D9CAC675-DB6C-3C47-9B0B-5431C2C89147}"/>
              </a:ext>
            </a:extLst>
          </p:cNvPr>
          <p:cNvSpPr/>
          <p:nvPr/>
        </p:nvSpPr>
        <p:spPr>
          <a:xfrm>
            <a:off x="6257198" y="3182951"/>
            <a:ext cx="1800000" cy="1800000"/>
          </a:xfrm>
          <a:prstGeom prst="star5">
            <a:avLst>
              <a:gd name="adj" fmla="val 25855"/>
              <a:gd name="hf" fmla="val 105146"/>
              <a:gd name="vf" fmla="val 110557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>
              <a:rot lat="0" lon="0" rev="0"/>
            </a:camera>
            <a:lightRig rig="soft" dir="t"/>
          </a:scene3d>
          <a:sp3d z="254000">
            <a:bevelT w="254000" h="254000" prst="softRound"/>
            <a:bevelB w="254000" h="254000" prst="softRound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3AB65A9-C201-FF24-C41C-E5A2DF73077A}"/>
              </a:ext>
            </a:extLst>
          </p:cNvPr>
          <p:cNvSpPr txBox="1"/>
          <p:nvPr/>
        </p:nvSpPr>
        <p:spPr>
          <a:xfrm>
            <a:off x="6070581" y="4982951"/>
            <a:ext cx="19718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light rig “soft”</a:t>
            </a:r>
          </a:p>
          <a:p>
            <a:r>
              <a:rPr lang="en-US" dirty="0"/>
              <a:t>bevel “Soft Round”</a:t>
            </a:r>
          </a:p>
        </p:txBody>
      </p:sp>
    </p:spTree>
    <p:extLst>
      <p:ext uri="{BB962C8B-B14F-4D97-AF65-F5344CB8AC3E}">
        <p14:creationId xmlns:p14="http://schemas.microsoft.com/office/powerpoint/2010/main" val="3927192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AA2D7-99E0-30BA-0534-ED276CB5A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Bevel Examples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746CAF7-83CC-9431-A1B8-2C62C665FDE0}"/>
              </a:ext>
            </a:extLst>
          </p:cNvPr>
          <p:cNvSpPr/>
          <p:nvPr/>
        </p:nvSpPr>
        <p:spPr>
          <a:xfrm>
            <a:off x="135968" y="812799"/>
            <a:ext cx="1800000" cy="1800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 z="127000">
            <a:bevelT w="254000" h="127000" prst="artDeco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schemeClr val="tx1"/>
                </a:solidFill>
                <a:effectLst/>
              </a:rPr>
              <a:t>🕭</a:t>
            </a:r>
          </a:p>
        </p:txBody>
      </p:sp>
      <p:sp>
        <p:nvSpPr>
          <p:cNvPr id="4" name="Circle: Hollow 3">
            <a:extLst>
              <a:ext uri="{FF2B5EF4-FFF2-40B4-BE49-F238E27FC236}">
                <a16:creationId xmlns:a16="http://schemas.microsoft.com/office/drawing/2014/main" id="{4D583C5B-7CA9-F301-04C5-3DBD369D1578}"/>
              </a:ext>
            </a:extLst>
          </p:cNvPr>
          <p:cNvSpPr/>
          <p:nvPr/>
        </p:nvSpPr>
        <p:spPr>
          <a:xfrm>
            <a:off x="2197351" y="812799"/>
            <a:ext cx="1800000" cy="1800000"/>
          </a:xfrm>
          <a:prstGeom prst="donut">
            <a:avLst>
              <a:gd name="adj" fmla="val 9055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scene3d>
            <a:camera prst="orthographicFront">
              <a:rot lat="0" lon="18599986" rev="0"/>
            </a:camera>
            <a:lightRig rig="sunrise" dir="t"/>
          </a:scene3d>
          <a:sp3d z="127000" prstMaterial="plastic">
            <a:bevelT w="127000" h="127000" prst="coolSlant"/>
            <a:bevelB w="127000" h="1270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 dirty="0">
              <a:solidFill>
                <a:schemeClr val="tx1"/>
              </a:solidFill>
              <a:effectLst/>
            </a:endParaRPr>
          </a:p>
        </p:txBody>
      </p:sp>
      <p:sp>
        <p:nvSpPr>
          <p:cNvPr id="6" name="Heart 5">
            <a:extLst>
              <a:ext uri="{FF2B5EF4-FFF2-40B4-BE49-F238E27FC236}">
                <a16:creationId xmlns:a16="http://schemas.microsoft.com/office/drawing/2014/main" id="{F0E3F872-0172-8016-7691-F2D4463BE1A2}"/>
              </a:ext>
            </a:extLst>
          </p:cNvPr>
          <p:cNvSpPr/>
          <p:nvPr/>
        </p:nvSpPr>
        <p:spPr>
          <a:xfrm>
            <a:off x="4258734" y="812798"/>
            <a:ext cx="2160000" cy="1800000"/>
          </a:xfrm>
          <a:prstGeom prst="heart">
            <a:avLst/>
          </a:prstGeom>
          <a:solidFill>
            <a:srgbClr val="FF0000"/>
          </a:solidFill>
          <a:ln>
            <a:solidFill>
              <a:srgbClr val="FFC000"/>
            </a:solidFill>
          </a:ln>
          <a:scene3d>
            <a:camera prst="isometricOffAxis2Right">
              <a:rot lat="0" lon="18900000" rev="0"/>
            </a:camera>
            <a:lightRig rig="harsh" dir="t">
              <a:rot lat="0" lon="0" rev="7200000"/>
            </a:lightRig>
          </a:scene3d>
          <a:sp3d z="63500" extrusionH="76200">
            <a:bevelT w="381000" h="63500"/>
            <a:bevelB w="254000"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Heart 6">
            <a:extLst>
              <a:ext uri="{FF2B5EF4-FFF2-40B4-BE49-F238E27FC236}">
                <a16:creationId xmlns:a16="http://schemas.microsoft.com/office/drawing/2014/main" id="{CB325E8E-1B95-6BB9-0E9C-42E4257C65F0}"/>
              </a:ext>
            </a:extLst>
          </p:cNvPr>
          <p:cNvSpPr/>
          <p:nvPr/>
        </p:nvSpPr>
        <p:spPr>
          <a:xfrm>
            <a:off x="6320118" y="812798"/>
            <a:ext cx="2160000" cy="1800000"/>
          </a:xfrm>
          <a:prstGeom prst="heart">
            <a:avLst/>
          </a:prstGeom>
          <a:solidFill>
            <a:srgbClr val="FF0000"/>
          </a:solidFill>
          <a:ln>
            <a:solidFill>
              <a:srgbClr val="FFC000"/>
            </a:solidFill>
          </a:ln>
          <a:scene3d>
            <a:camera prst="isometricOffAxis2Right">
              <a:rot lat="0" lon="18899986" rev="0"/>
            </a:camera>
            <a:lightRig rig="harsh" dir="t">
              <a:rot lat="0" lon="0" rev="7200000"/>
            </a:lightRig>
          </a:scene3d>
          <a:sp3d extrusionH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479939-A4FF-33E1-751E-BDFB1B979359}"/>
              </a:ext>
            </a:extLst>
          </p:cNvPr>
          <p:cNvSpPr txBox="1"/>
          <p:nvPr/>
        </p:nvSpPr>
        <p:spPr>
          <a:xfrm>
            <a:off x="4643413" y="2612799"/>
            <a:ext cx="2010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with bevel “Round”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9299CC0-2C2A-3BBC-0B60-3B78035EBF85}"/>
              </a:ext>
            </a:extLst>
          </p:cNvPr>
          <p:cNvSpPr txBox="1"/>
          <p:nvPr/>
        </p:nvSpPr>
        <p:spPr>
          <a:xfrm>
            <a:off x="6955637" y="2578994"/>
            <a:ext cx="987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 bevel</a:t>
            </a:r>
          </a:p>
        </p:txBody>
      </p:sp>
      <p:sp>
        <p:nvSpPr>
          <p:cNvPr id="10" name="Frame 9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3F4F8EB7-5FB3-7649-03AF-C72B733E932B}"/>
              </a:ext>
            </a:extLst>
          </p:cNvPr>
          <p:cNvSpPr/>
          <p:nvPr/>
        </p:nvSpPr>
        <p:spPr>
          <a:xfrm>
            <a:off x="135968" y="3254228"/>
            <a:ext cx="1440000" cy="1440000"/>
          </a:xfrm>
          <a:prstGeom prst="frame">
            <a:avLst>
              <a:gd name="adj1" fmla="val 25947"/>
            </a:avLst>
          </a:prstGeom>
          <a:solidFill>
            <a:schemeClr val="accent1">
              <a:lumMod val="75000"/>
            </a:schemeClr>
          </a:solidFill>
          <a:scene3d>
            <a:camera prst="orthographicFront">
              <a:rot lat="0" lon="0" rev="0"/>
            </a:camera>
            <a:lightRig rig="flood" dir="t"/>
          </a:scene3d>
          <a:sp3d z="203200" prstMaterial="matte">
            <a:bevelT w="203200" h="203200" prst="angle"/>
            <a:bevelB w="0" h="0"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ame 10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6B584953-D1DD-3277-81E4-8840339B47A8}"/>
              </a:ext>
            </a:extLst>
          </p:cNvPr>
          <p:cNvSpPr/>
          <p:nvPr/>
        </p:nvSpPr>
        <p:spPr>
          <a:xfrm>
            <a:off x="2150134" y="3254228"/>
            <a:ext cx="1440000" cy="1440000"/>
          </a:xfrm>
          <a:prstGeom prst="frame">
            <a:avLst>
              <a:gd name="adj1" fmla="val 25947"/>
            </a:avLst>
          </a:prstGeom>
          <a:solidFill>
            <a:schemeClr val="accent1">
              <a:lumMod val="75000"/>
            </a:schemeClr>
          </a:solidFill>
          <a:scene3d>
            <a:camera prst="orthographicFront">
              <a:rot lat="0" lon="0" rev="0"/>
            </a:camera>
            <a:lightRig rig="flood" dir="t">
              <a:rot lat="0" lon="0" rev="3600000"/>
            </a:lightRig>
          </a:scene3d>
          <a:sp3d z="254000" prstMaterial="matte">
            <a:bevelT w="203200" h="203200" prst="angle"/>
            <a:bevelB w="0" h="0"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2E16B11-C0E6-9EB5-31BD-B3EDEBDC94D5}"/>
              </a:ext>
            </a:extLst>
          </p:cNvPr>
          <p:cNvSpPr txBox="1"/>
          <p:nvPr/>
        </p:nvSpPr>
        <p:spPr>
          <a:xfrm>
            <a:off x="178850" y="4935838"/>
            <a:ext cx="16605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light rig “Flood”</a:t>
            </a:r>
          </a:p>
          <a:p>
            <a:r>
              <a:rPr lang="en-US" dirty="0"/>
              <a:t>bevel “Angle”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218A5FB-29F4-4DDA-467E-645C6DDB6744}"/>
              </a:ext>
            </a:extLst>
          </p:cNvPr>
          <p:cNvSpPr txBox="1"/>
          <p:nvPr/>
        </p:nvSpPr>
        <p:spPr>
          <a:xfrm>
            <a:off x="1874621" y="4979005"/>
            <a:ext cx="16605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light rig “Flood”</a:t>
            </a:r>
          </a:p>
          <a:p>
            <a:r>
              <a:rPr lang="en-US" dirty="0"/>
              <a:t>Rig rotate 60°</a:t>
            </a:r>
          </a:p>
        </p:txBody>
      </p:sp>
      <p:sp>
        <p:nvSpPr>
          <p:cNvPr id="14" name="Frame 13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4BACDDE2-D6AE-2DB2-5F55-7FB3C0F92E91}"/>
              </a:ext>
            </a:extLst>
          </p:cNvPr>
          <p:cNvSpPr/>
          <p:nvPr/>
        </p:nvSpPr>
        <p:spPr>
          <a:xfrm>
            <a:off x="4241510" y="3361804"/>
            <a:ext cx="1440000" cy="1440000"/>
          </a:xfrm>
          <a:prstGeom prst="frame">
            <a:avLst>
              <a:gd name="adj1" fmla="val 25947"/>
            </a:avLst>
          </a:prstGeom>
          <a:solidFill>
            <a:schemeClr val="accent1">
              <a:lumMod val="75000"/>
            </a:schemeClr>
          </a:solidFill>
          <a:scene3d>
            <a:camera prst="perspectiveRelaxedModerately" fov="7200000">
              <a:rot lat="17699995" lon="0" rev="0"/>
            </a:camera>
            <a:lightRig rig="flood" dir="t">
              <a:rot lat="0" lon="0" rev="0"/>
            </a:lightRig>
          </a:scene3d>
          <a:sp3d z="203200" extrusionH="171450" prstMaterial="matte">
            <a:bevelT w="203200" h="203200" prst="angle"/>
            <a:bevelB w="0" h="0"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ame 14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348CDB11-95F3-D00F-551B-11EC75167C17}"/>
              </a:ext>
            </a:extLst>
          </p:cNvPr>
          <p:cNvSpPr/>
          <p:nvPr/>
        </p:nvSpPr>
        <p:spPr>
          <a:xfrm>
            <a:off x="6682510" y="3361804"/>
            <a:ext cx="1440000" cy="1440000"/>
          </a:xfrm>
          <a:prstGeom prst="frame">
            <a:avLst>
              <a:gd name="adj1" fmla="val 25947"/>
            </a:avLst>
          </a:prstGeom>
          <a:solidFill>
            <a:schemeClr val="accent1">
              <a:lumMod val="75000"/>
            </a:schemeClr>
          </a:solidFill>
          <a:scene3d>
            <a:camera prst="perspectiveRelaxedModerately" fov="7200000">
              <a:rot lat="17699995" lon="0" rev="0"/>
            </a:camera>
            <a:lightRig rig="flood" dir="t">
              <a:rot lat="0" lon="0" rev="0"/>
            </a:lightRig>
          </a:scene3d>
          <a:sp3d extrusionH="203200" prstMaterial="matte">
            <a:bevelT w="0" h="0" prst="angle"/>
            <a:bevelB w="0" h="0"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DB016E3-74F8-DC4C-20F1-EEFA23DD84AE}"/>
              </a:ext>
            </a:extLst>
          </p:cNvPr>
          <p:cNvSpPr txBox="1"/>
          <p:nvPr/>
        </p:nvSpPr>
        <p:spPr>
          <a:xfrm>
            <a:off x="3936081" y="4935838"/>
            <a:ext cx="22764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perspective projection</a:t>
            </a:r>
          </a:p>
          <a:p>
            <a:r>
              <a:rPr lang="en-US" dirty="0"/>
              <a:t>with bevel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F1CCECA-E6E2-C6BD-FC3C-AB2D3562BAAF}"/>
              </a:ext>
            </a:extLst>
          </p:cNvPr>
          <p:cNvSpPr txBox="1"/>
          <p:nvPr/>
        </p:nvSpPr>
        <p:spPr>
          <a:xfrm>
            <a:off x="6329088" y="4904479"/>
            <a:ext cx="22842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perspective projection</a:t>
            </a:r>
          </a:p>
          <a:p>
            <a:r>
              <a:rPr lang="en-US" dirty="0"/>
              <a:t>no bevel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2E4FD7-AD08-2DD6-3F73-504A0390C417}"/>
              </a:ext>
            </a:extLst>
          </p:cNvPr>
          <p:cNvSpPr txBox="1"/>
          <p:nvPr/>
        </p:nvSpPr>
        <p:spPr>
          <a:xfrm>
            <a:off x="2507139" y="2578994"/>
            <a:ext cx="18208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bevel “Slant”</a:t>
            </a:r>
          </a:p>
          <a:p>
            <a:r>
              <a:rPr lang="en-US" dirty="0"/>
              <a:t>light rig “Sunrise”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8B024B-DDC4-E85E-2461-92644EDBD3BC}"/>
              </a:ext>
            </a:extLst>
          </p:cNvPr>
          <p:cNvSpPr txBox="1"/>
          <p:nvPr/>
        </p:nvSpPr>
        <p:spPr>
          <a:xfrm>
            <a:off x="79206" y="2612799"/>
            <a:ext cx="2279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bevel “Round Convex”</a:t>
            </a:r>
          </a:p>
        </p:txBody>
      </p:sp>
    </p:spTree>
    <p:extLst>
      <p:ext uri="{BB962C8B-B14F-4D97-AF65-F5344CB8AC3E}">
        <p14:creationId xmlns:p14="http://schemas.microsoft.com/office/powerpoint/2010/main" val="171812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FC47F07-4EF9-45F5-9E90-A4896992D3E3}" vid="{1A5297BD-B327-423B-81D3-91B166F956F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24x16minimal</Template>
  <TotalTime>0</TotalTime>
  <Words>143</Words>
  <Application>Microsoft Office PowerPoint</Application>
  <PresentationFormat>Custom</PresentationFormat>
  <Paragraphs>35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Bevel examples – Sphere</vt:lpstr>
      <vt:lpstr>Bevel Examples – Star</vt:lpstr>
      <vt:lpstr>Bevel Examples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Bevel examples - sphere</dc:title>
  <dc:creator>Regina Henschel</dc:creator>
  <cp:lastModifiedBy>Regina Henschel</cp:lastModifiedBy>
  <cp:revision>8</cp:revision>
  <dcterms:created xsi:type="dcterms:W3CDTF">2024-02-24T17:26:11Z</dcterms:created>
  <dcterms:modified xsi:type="dcterms:W3CDTF">2024-02-24T19:35:37Z</dcterms:modified>
</cp:coreProperties>
</file>