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-1014" y="-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0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59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986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42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2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63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7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08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47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6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42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8F5D1-8479-4700-9394-A583F4358310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CE7-1BF5-4F1B-A869-8D6E5D95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13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18923" y="2553156"/>
            <a:ext cx="1385149" cy="7082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20937" y="1676575"/>
            <a:ext cx="1208530" cy="71217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" name="Rectangle 5"/>
          <p:cNvSpPr/>
          <p:nvPr/>
        </p:nvSpPr>
        <p:spPr>
          <a:xfrm>
            <a:off x="2327709" y="2437867"/>
            <a:ext cx="548640" cy="2743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5G UE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3666" y="2980676"/>
            <a:ext cx="50292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UPF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99008" y="1633113"/>
            <a:ext cx="557784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NSSF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39000" y="2980670"/>
            <a:ext cx="50292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UPF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99558" y="1635514"/>
            <a:ext cx="411480" cy="18288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DSF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739030" y="1500442"/>
            <a:ext cx="356616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59"/>
          <p:cNvCxnSpPr/>
          <p:nvPr/>
        </p:nvCxnSpPr>
        <p:spPr>
          <a:xfrm>
            <a:off x="5591086" y="2701891"/>
            <a:ext cx="91440" cy="274320"/>
          </a:xfrm>
          <a:prstGeom prst="bentConnector2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82519" y="2323605"/>
            <a:ext cx="303288" cy="20005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N2</a:t>
            </a:r>
            <a:endParaRPr lang="en-US" sz="700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758092" y="1493121"/>
            <a:ext cx="4040" cy="457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131847" y="2603298"/>
            <a:ext cx="457200" cy="2743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SMF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369994" y="1494508"/>
            <a:ext cx="4040" cy="10972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59"/>
          <p:cNvCxnSpPr/>
          <p:nvPr/>
        </p:nvCxnSpPr>
        <p:spPr>
          <a:xfrm flipH="1">
            <a:off x="5041842" y="2705444"/>
            <a:ext cx="91440" cy="274320"/>
          </a:xfrm>
          <a:prstGeom prst="bentConnector2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481748" y="2120633"/>
            <a:ext cx="4114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UPF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52582" y="2120627"/>
            <a:ext cx="4114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UPF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20" name="Elbow Connector 59"/>
          <p:cNvCxnSpPr/>
          <p:nvPr/>
        </p:nvCxnSpPr>
        <p:spPr>
          <a:xfrm>
            <a:off x="6222086" y="1850557"/>
            <a:ext cx="91440" cy="274320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745429" y="1743255"/>
            <a:ext cx="45720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SMF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22" name="Elbow Connector 59"/>
          <p:cNvCxnSpPr/>
          <p:nvPr/>
        </p:nvCxnSpPr>
        <p:spPr>
          <a:xfrm flipH="1">
            <a:off x="5655424" y="1845401"/>
            <a:ext cx="91440" cy="274320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019749" y="1506183"/>
            <a:ext cx="0" cy="2286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888609" y="2218385"/>
            <a:ext cx="274320" cy="0"/>
          </a:xfrm>
          <a:prstGeom prst="line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268198" y="3069719"/>
            <a:ext cx="274320" cy="0"/>
          </a:xfrm>
          <a:prstGeom prst="line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982946" y="1507352"/>
            <a:ext cx="783" cy="1371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034001" y="1497470"/>
            <a:ext cx="783" cy="1371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040730" y="3069892"/>
            <a:ext cx="914400" cy="0"/>
          </a:xfrm>
          <a:prstGeom prst="line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563154" y="2219091"/>
            <a:ext cx="731520" cy="0"/>
          </a:xfrm>
          <a:prstGeom prst="line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6" name="TextBox 35"/>
          <p:cNvSpPr txBox="1"/>
          <p:nvPr/>
        </p:nvSpPr>
        <p:spPr>
          <a:xfrm>
            <a:off x="3097452" y="1313080"/>
            <a:ext cx="159210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/>
              <a:t>Services Based Interfaces</a:t>
            </a:r>
            <a:endParaRPr lang="en-US" sz="900" dirty="0"/>
          </a:p>
        </p:txBody>
      </p:sp>
      <p:sp>
        <p:nvSpPr>
          <p:cNvPr id="37" name="TextBox 36"/>
          <p:cNvSpPr txBox="1"/>
          <p:nvPr/>
        </p:nvSpPr>
        <p:spPr>
          <a:xfrm>
            <a:off x="6182445" y="1637978"/>
            <a:ext cx="50206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dirty="0" smtClean="0"/>
              <a:t>Slice #1</a:t>
            </a:r>
            <a:endParaRPr lang="en-US" sz="700" dirty="0"/>
          </a:p>
        </p:txBody>
      </p:sp>
      <p:sp>
        <p:nvSpPr>
          <p:cNvPr id="38" name="TextBox 37"/>
          <p:cNvSpPr txBox="1"/>
          <p:nvPr/>
        </p:nvSpPr>
        <p:spPr>
          <a:xfrm>
            <a:off x="5638399" y="2529367"/>
            <a:ext cx="51969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dirty="0" smtClean="0"/>
              <a:t>Slice #2</a:t>
            </a:r>
            <a:endParaRPr lang="en-US" sz="700" dirty="0"/>
          </a:p>
        </p:txBody>
      </p:sp>
      <p:sp>
        <p:nvSpPr>
          <p:cNvPr id="40" name="Rectangle 39"/>
          <p:cNvSpPr/>
          <p:nvPr/>
        </p:nvSpPr>
        <p:spPr>
          <a:xfrm>
            <a:off x="4181053" y="1970133"/>
            <a:ext cx="411480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PCF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304868" y="1637217"/>
            <a:ext cx="420624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NRF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4256165" y="1495258"/>
            <a:ext cx="783" cy="457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4304924" y="1640366"/>
            <a:ext cx="4114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UDM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4498140" y="1501820"/>
            <a:ext cx="783" cy="1371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865554" y="2319243"/>
            <a:ext cx="304892" cy="20005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N3</a:t>
            </a:r>
            <a:endParaRPr lang="en-US" sz="700" dirty="0"/>
          </a:p>
        </p:txBody>
      </p:sp>
      <p:sp>
        <p:nvSpPr>
          <p:cNvPr id="47" name="Rectangle 46"/>
          <p:cNvSpPr/>
          <p:nvPr/>
        </p:nvSpPr>
        <p:spPr>
          <a:xfrm>
            <a:off x="3565730" y="2479053"/>
            <a:ext cx="50292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 smtClean="0">
                <a:solidFill>
                  <a:schemeClr val="tx1"/>
                </a:solidFill>
              </a:rPr>
              <a:t>gNB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48" name="Straight Connector 47"/>
          <p:cNvCxnSpPr>
            <a:stCxn id="6" idx="3"/>
            <a:endCxn id="47" idx="1"/>
          </p:cNvCxnSpPr>
          <p:nvPr/>
        </p:nvCxnSpPr>
        <p:spPr>
          <a:xfrm flipV="1">
            <a:off x="2876349" y="2570493"/>
            <a:ext cx="689381" cy="4534"/>
          </a:xfrm>
          <a:prstGeom prst="line">
            <a:avLst/>
          </a:prstGeom>
          <a:ln w="6350" cap="sq">
            <a:solidFill>
              <a:schemeClr val="tx1"/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9" name="Elbow Connector 48"/>
          <p:cNvCxnSpPr/>
          <p:nvPr/>
        </p:nvCxnSpPr>
        <p:spPr>
          <a:xfrm rot="5400000" flipH="1" flipV="1">
            <a:off x="4575337" y="1573466"/>
            <a:ext cx="265176" cy="1554480"/>
          </a:xfrm>
          <a:prstGeom prst="bentConnector2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0" name="Elbow Connector 49"/>
          <p:cNvCxnSpPr>
            <a:stCxn id="6" idx="0"/>
            <a:endCxn id="54" idx="1"/>
          </p:cNvCxnSpPr>
          <p:nvPr/>
        </p:nvCxnSpPr>
        <p:spPr>
          <a:xfrm rot="5400000" flipH="1" flipV="1">
            <a:off x="2830414" y="1872376"/>
            <a:ext cx="337106" cy="793877"/>
          </a:xfrm>
          <a:prstGeom prst="bentConnector2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1" name="Elbow Connector 50"/>
          <p:cNvCxnSpPr/>
          <p:nvPr/>
        </p:nvCxnSpPr>
        <p:spPr>
          <a:xfrm rot="16200000" flipH="1">
            <a:off x="4142290" y="2451587"/>
            <a:ext cx="411480" cy="822960"/>
          </a:xfrm>
          <a:prstGeom prst="bentConnector2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644520" y="2166604"/>
            <a:ext cx="0" cy="32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3395906" y="1963601"/>
            <a:ext cx="502920" cy="2743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AMF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89053" y="1970133"/>
            <a:ext cx="411480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AUSF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 flipH="1">
            <a:off x="4764165" y="1495258"/>
            <a:ext cx="783" cy="457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4812924" y="1640366"/>
            <a:ext cx="41148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NEF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 flipH="1">
            <a:off x="5006140" y="1501820"/>
            <a:ext cx="783" cy="1371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7294674" y="2135744"/>
            <a:ext cx="411480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DN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955130" y="2976211"/>
            <a:ext cx="411480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DN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865554" y="2624398"/>
            <a:ext cx="304892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N3</a:t>
            </a:r>
            <a:endParaRPr lang="en-US" sz="700" dirty="0"/>
          </a:p>
        </p:txBody>
      </p:sp>
      <p:sp>
        <p:nvSpPr>
          <p:cNvPr id="78" name="TextBox 77"/>
          <p:cNvSpPr txBox="1"/>
          <p:nvPr/>
        </p:nvSpPr>
        <p:spPr>
          <a:xfrm>
            <a:off x="5911331" y="2192580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N9</a:t>
            </a:r>
            <a:endParaRPr lang="en-US" sz="700" dirty="0"/>
          </a:p>
        </p:txBody>
      </p:sp>
      <p:sp>
        <p:nvSpPr>
          <p:cNvPr id="79" name="TextBox 78"/>
          <p:cNvSpPr txBox="1"/>
          <p:nvPr/>
        </p:nvSpPr>
        <p:spPr>
          <a:xfrm>
            <a:off x="5284707" y="3035846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N9</a:t>
            </a:r>
            <a:endParaRPr lang="en-US" sz="700" dirty="0"/>
          </a:p>
        </p:txBody>
      </p:sp>
      <p:sp>
        <p:nvSpPr>
          <p:cNvPr id="80" name="TextBox 79"/>
          <p:cNvSpPr txBox="1"/>
          <p:nvPr/>
        </p:nvSpPr>
        <p:spPr>
          <a:xfrm>
            <a:off x="6633815" y="2185340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N6</a:t>
            </a:r>
            <a:endParaRPr lang="en-US" sz="700" dirty="0"/>
          </a:p>
        </p:txBody>
      </p:sp>
      <p:sp>
        <p:nvSpPr>
          <p:cNvPr id="81" name="TextBox 80"/>
          <p:cNvSpPr txBox="1"/>
          <p:nvPr/>
        </p:nvSpPr>
        <p:spPr>
          <a:xfrm>
            <a:off x="6037466" y="3056908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N6</a:t>
            </a:r>
            <a:endParaRPr lang="en-US" sz="700" dirty="0"/>
          </a:p>
        </p:txBody>
      </p:sp>
      <p:sp>
        <p:nvSpPr>
          <p:cNvPr id="82" name="TextBox 81"/>
          <p:cNvSpPr txBox="1"/>
          <p:nvPr/>
        </p:nvSpPr>
        <p:spPr>
          <a:xfrm>
            <a:off x="6279836" y="1856857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N4</a:t>
            </a:r>
            <a:endParaRPr lang="en-US" sz="700" dirty="0"/>
          </a:p>
        </p:txBody>
      </p:sp>
      <p:sp>
        <p:nvSpPr>
          <p:cNvPr id="83" name="TextBox 82"/>
          <p:cNvSpPr txBox="1"/>
          <p:nvPr/>
        </p:nvSpPr>
        <p:spPr>
          <a:xfrm>
            <a:off x="5428336" y="1873514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N4</a:t>
            </a:r>
            <a:endParaRPr lang="en-US" sz="700" dirty="0"/>
          </a:p>
        </p:txBody>
      </p:sp>
      <p:sp>
        <p:nvSpPr>
          <p:cNvPr id="86" name="Rectangle 85"/>
          <p:cNvSpPr/>
          <p:nvPr/>
        </p:nvSpPr>
        <p:spPr>
          <a:xfrm>
            <a:off x="3588349" y="4180519"/>
            <a:ext cx="50292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UPF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872803" y="4195285"/>
            <a:ext cx="50292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UPF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631210" y="4231411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N9</a:t>
            </a:r>
            <a:endParaRPr lang="en-US" sz="700" dirty="0"/>
          </a:p>
        </p:txBody>
      </p:sp>
      <p:cxnSp>
        <p:nvCxnSpPr>
          <p:cNvPr id="89" name="Straight Connector 88"/>
          <p:cNvCxnSpPr/>
          <p:nvPr/>
        </p:nvCxnSpPr>
        <p:spPr>
          <a:xfrm>
            <a:off x="4091933" y="4265736"/>
            <a:ext cx="1783080" cy="0"/>
          </a:xfrm>
          <a:prstGeom prst="line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90" name="Rectangle 89"/>
          <p:cNvSpPr/>
          <p:nvPr/>
        </p:nvSpPr>
        <p:spPr>
          <a:xfrm>
            <a:off x="4716404" y="3341008"/>
            <a:ext cx="1385149" cy="7082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761147" y="3768528"/>
            <a:ext cx="50292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UPF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536481" y="3768522"/>
            <a:ext cx="502920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UPF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93" name="Elbow Connector 59"/>
          <p:cNvCxnSpPr/>
          <p:nvPr/>
        </p:nvCxnSpPr>
        <p:spPr>
          <a:xfrm>
            <a:off x="5588567" y="3489743"/>
            <a:ext cx="91440" cy="274320"/>
          </a:xfrm>
          <a:prstGeom prst="bentConnector2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5129328" y="3391150"/>
            <a:ext cx="457200" cy="2743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SMF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95" name="Elbow Connector 59"/>
          <p:cNvCxnSpPr/>
          <p:nvPr/>
        </p:nvCxnSpPr>
        <p:spPr>
          <a:xfrm flipH="1">
            <a:off x="5039323" y="3594896"/>
            <a:ext cx="91440" cy="182880"/>
          </a:xfrm>
          <a:prstGeom prst="bentConnector2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5265679" y="3857571"/>
            <a:ext cx="274320" cy="0"/>
          </a:xfrm>
          <a:prstGeom prst="line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6038211" y="3857744"/>
            <a:ext cx="914400" cy="0"/>
          </a:xfrm>
          <a:prstGeom prst="line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98" name="TextBox 97"/>
          <p:cNvSpPr txBox="1"/>
          <p:nvPr/>
        </p:nvSpPr>
        <p:spPr>
          <a:xfrm>
            <a:off x="5664734" y="3317219"/>
            <a:ext cx="46198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dirty="0" smtClean="0"/>
              <a:t>Slice #3</a:t>
            </a:r>
            <a:endParaRPr lang="en-US" sz="700" dirty="0"/>
          </a:p>
        </p:txBody>
      </p:sp>
      <p:sp>
        <p:nvSpPr>
          <p:cNvPr id="99" name="Rectangle 98"/>
          <p:cNvSpPr/>
          <p:nvPr/>
        </p:nvSpPr>
        <p:spPr>
          <a:xfrm>
            <a:off x="6952611" y="3764063"/>
            <a:ext cx="411480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DN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282188" y="3823698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N9</a:t>
            </a:r>
            <a:endParaRPr lang="en-US" sz="700" dirty="0"/>
          </a:p>
        </p:txBody>
      </p:sp>
      <p:sp>
        <p:nvSpPr>
          <p:cNvPr id="101" name="TextBox 100"/>
          <p:cNvSpPr txBox="1"/>
          <p:nvPr/>
        </p:nvSpPr>
        <p:spPr>
          <a:xfrm>
            <a:off x="6638197" y="3844760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N6</a:t>
            </a:r>
            <a:endParaRPr lang="en-US" sz="700" dirty="0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3776225" y="2661933"/>
            <a:ext cx="0" cy="1508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59"/>
          <p:cNvCxnSpPr/>
          <p:nvPr/>
        </p:nvCxnSpPr>
        <p:spPr>
          <a:xfrm>
            <a:off x="5582487" y="3453045"/>
            <a:ext cx="640080" cy="731520"/>
          </a:xfrm>
          <a:prstGeom prst="bentConnector2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6380274" y="4284943"/>
            <a:ext cx="548640" cy="0"/>
          </a:xfrm>
          <a:prstGeom prst="line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6" name="TextBox 105"/>
          <p:cNvSpPr txBox="1"/>
          <p:nvPr/>
        </p:nvSpPr>
        <p:spPr>
          <a:xfrm>
            <a:off x="6377010" y="4271959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N6</a:t>
            </a:r>
            <a:endParaRPr lang="en-US" sz="700" dirty="0"/>
          </a:p>
        </p:txBody>
      </p:sp>
      <p:cxnSp>
        <p:nvCxnSpPr>
          <p:cNvPr id="107" name="Elbow Connector 106"/>
          <p:cNvCxnSpPr>
            <a:cxnSpLocks/>
          </p:cNvCxnSpPr>
          <p:nvPr/>
        </p:nvCxnSpPr>
        <p:spPr>
          <a:xfrm rot="5400000" flipH="1" flipV="1">
            <a:off x="4170040" y="3217450"/>
            <a:ext cx="731520" cy="1188720"/>
          </a:xfrm>
          <a:prstGeom prst="bentConnector2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8" name="TextBox 107"/>
          <p:cNvSpPr txBox="1"/>
          <p:nvPr/>
        </p:nvSpPr>
        <p:spPr>
          <a:xfrm>
            <a:off x="3557425" y="2624398"/>
            <a:ext cx="304892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N3</a:t>
            </a:r>
            <a:endParaRPr lang="en-US" sz="700" dirty="0"/>
          </a:p>
        </p:txBody>
      </p:sp>
      <p:cxnSp>
        <p:nvCxnSpPr>
          <p:cNvPr id="109" name="Elbow Connector 108"/>
          <p:cNvCxnSpPr/>
          <p:nvPr/>
        </p:nvCxnSpPr>
        <p:spPr>
          <a:xfrm rot="16200000" flipH="1">
            <a:off x="3718596" y="2821208"/>
            <a:ext cx="1188720" cy="877824"/>
          </a:xfrm>
          <a:prstGeom prst="bentConnector2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10" name="Rectangle 109"/>
          <p:cNvSpPr/>
          <p:nvPr/>
        </p:nvSpPr>
        <p:spPr>
          <a:xfrm>
            <a:off x="4086660" y="4472788"/>
            <a:ext cx="411480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UPF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13" name="Elbow Connector 59"/>
          <p:cNvCxnSpPr/>
          <p:nvPr/>
        </p:nvCxnSpPr>
        <p:spPr>
          <a:xfrm>
            <a:off x="4083529" y="4333455"/>
            <a:ext cx="91440" cy="137160"/>
          </a:xfrm>
          <a:prstGeom prst="bentConnector2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933021" y="4324846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N9</a:t>
            </a:r>
            <a:endParaRPr lang="en-US" sz="700" dirty="0"/>
          </a:p>
        </p:txBody>
      </p:sp>
      <p:cxnSp>
        <p:nvCxnSpPr>
          <p:cNvPr id="115" name="Elbow Connector 59"/>
          <p:cNvCxnSpPr/>
          <p:nvPr/>
        </p:nvCxnSpPr>
        <p:spPr>
          <a:xfrm flipH="1">
            <a:off x="4397467" y="3525691"/>
            <a:ext cx="731520" cy="950976"/>
          </a:xfrm>
          <a:prstGeom prst="bentConnector2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/>
          <p:cNvSpPr/>
          <p:nvPr/>
        </p:nvSpPr>
        <p:spPr>
          <a:xfrm>
            <a:off x="6939911" y="4195863"/>
            <a:ext cx="411480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DN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4086660" y="4929942"/>
            <a:ext cx="411480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DN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>
            <a:stCxn id="110" idx="2"/>
            <a:endCxn id="117" idx="0"/>
          </p:cNvCxnSpPr>
          <p:nvPr/>
        </p:nvCxnSpPr>
        <p:spPr>
          <a:xfrm>
            <a:off x="4292400" y="4655668"/>
            <a:ext cx="0" cy="274274"/>
          </a:xfrm>
          <a:prstGeom prst="line">
            <a:avLst/>
          </a:prstGeom>
          <a:ln w="63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18" name="TextBox 117"/>
          <p:cNvSpPr txBox="1"/>
          <p:nvPr/>
        </p:nvSpPr>
        <p:spPr>
          <a:xfrm>
            <a:off x="4248542" y="4675300"/>
            <a:ext cx="287258" cy="20005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700" dirty="0" smtClean="0"/>
              <a:t>N6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495281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6350" cap="sq">
          <a:solidFill>
            <a:schemeClr val="tx1">
              <a:lumMod val="75000"/>
              <a:lumOff val="25000"/>
            </a:schemeClr>
          </a:solidFill>
        </a:ln>
      </a:spPr>
      <a:bodyPr/>
      <a:lstStyle/>
      <a:style>
        <a:lnRef idx="1">
          <a:schemeClr val="accent1"/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56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Verizon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Bogineni, Kalyani</dc:creator>
  <cp:lastModifiedBy>Bogineni, Kalyani</cp:lastModifiedBy>
  <cp:revision>5</cp:revision>
  <dcterms:created xsi:type="dcterms:W3CDTF">2018-01-27T19:00:04Z</dcterms:created>
  <dcterms:modified xsi:type="dcterms:W3CDTF">2018-02-01T04:16:29Z</dcterms:modified>
</cp:coreProperties>
</file>