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6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7DEF7-00A5-4AEB-B39A-F01708DBEF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6378A47-0B6F-422F-993D-AD5194B98D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91EC16-5C3B-48CE-9236-96968DBFA3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B894A-1DB1-4A2C-B0E0-E27333F2E2DE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B429B7-BF0A-459E-8F1C-CDCE775BF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09B530-156D-4D8D-90AE-08D3CF416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96E96-1FCA-4B02-9732-A04EADD2F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172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8F069E-29BE-4BE7-81E5-2DFA395296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A4EAD4-26A2-4856-B370-0F7093F5F0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C83BC9-FCE6-4E26-8EBF-915F2E5828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B894A-1DB1-4A2C-B0E0-E27333F2E2DE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86854D-C249-4DBB-A450-0C82B955B4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F1FE95-21C6-41C5-96FF-E5B443903D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96E96-1FCA-4B02-9732-A04EADD2F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557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3BD71CB-2EF9-4283-9E6D-34D0F25BA6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1EA1C3-B673-488C-BB49-8DE32925DD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43DB58-21FE-4279-9C24-935B2337CF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B894A-1DB1-4A2C-B0E0-E27333F2E2DE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1C0D6B-22D8-45F4-BCC8-6B6897322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98EEB3-89F9-44DB-98B6-A5498EC5B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96E96-1FCA-4B02-9732-A04EADD2F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885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430448-37F2-435A-815E-EFDDBA9A3C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E52396-D7E1-460F-8F00-FFF6ED3DE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11A904-4A41-4D53-8208-8AE65496A0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B894A-1DB1-4A2C-B0E0-E27333F2E2DE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0844F1-9F5F-415C-9A1F-B03105FB56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A9AAE2-BB2E-4632-9278-85B2F1AF8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96E96-1FCA-4B02-9732-A04EADD2F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645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138A5D-600D-43C7-9791-BFE14779C5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D903C8-A30C-40D6-B5C5-070687D066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AC6F3B-360E-4EF7-88B9-7635AB8FB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B894A-1DB1-4A2C-B0E0-E27333F2E2DE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644A1-C4EA-4A5C-8BFD-632E908317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70E033-A6EB-47B2-BB2F-9165FC2AF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96E96-1FCA-4B02-9732-A04EADD2F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191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22B57-13C7-42F8-804D-F003F22E9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04430F-4669-48F3-B722-6113353F60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CE755D-7454-40EA-8717-18A46C6E99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AB96A2-18F4-4F1D-A59A-9A242331D1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B894A-1DB1-4A2C-B0E0-E27333F2E2DE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A73675-0955-428C-9187-D40DB1E8CC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689353-CC22-4767-98D4-793738D40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96E96-1FCA-4B02-9732-A04EADD2F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80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EB6C0C-80A6-4AB0-AF1A-7CF0742745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DFD651-E2B7-49C9-8534-7DCA390C38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8C3ABE-F4F1-416C-BC91-6724B200CC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68DC487-1292-490C-B8D0-AFD3ED1AEC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C65D00B-C556-41E7-B0EA-74830E8632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103A9F0-9386-4EFD-A63B-40925F0FB5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B894A-1DB1-4A2C-B0E0-E27333F2E2DE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A13FB54-8FBF-4D59-9155-48E5429A1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EF69028-EC42-4D02-AA5C-F7841A9A3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96E96-1FCA-4B02-9732-A04EADD2F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772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FE890E-D477-43EB-940D-552AB78177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D735DD6-4705-45D1-8F1A-36362B8A68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B894A-1DB1-4A2C-B0E0-E27333F2E2DE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4D7A5AC-A688-4C43-A371-6B5BFB75A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B0934C-1DA4-4948-9060-43246F5A7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96E96-1FCA-4B02-9732-A04EADD2F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633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D01D0FB-16C0-4DEC-8F01-D64AD2E023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B894A-1DB1-4A2C-B0E0-E27333F2E2DE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2929065-0E16-4DB0-8355-714969B1D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296786-1CE8-4119-AA8E-A3A7CB01C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96E96-1FCA-4B02-9732-A04EADD2F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8056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5BC1A7-87F2-4012-BA1D-C6C4ED74CA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C1CE3-06B2-4F1C-9BC7-71A1B097E7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22E968-26F4-489C-90DF-E9AD7D9D4F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C77330-58AE-4A47-B16C-14C5950467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B894A-1DB1-4A2C-B0E0-E27333F2E2DE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27F0B6-C956-4177-A5EC-5AC0088D7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D59BA0-F69E-4605-94A1-EAB7C4E752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96E96-1FCA-4B02-9732-A04EADD2F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929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7711B4-2CA7-4584-B30A-996864D071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4732E44-9776-44C3-99B3-F133C6E775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D735AE-6676-41F7-9351-2448E0DEF8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5B29E7-BD7E-44FE-8DBC-8EF2A89C6B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B894A-1DB1-4A2C-B0E0-E27333F2E2DE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EB73D6-C914-4193-96AA-EDD2AB9312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31C284-A0ED-4229-A3D8-6DFB9CBFAE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96E96-1FCA-4B02-9732-A04EADD2F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743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EB486A8-8ACC-4ED6-BBAA-FB099E1169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C531D3-8300-48D7-9E52-204F47DBF6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B9EF2F-D743-4319-B5D4-30DCB7BDF8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1B894A-1DB1-4A2C-B0E0-E27333F2E2DE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AC3F39-E46F-4466-956A-45BBEEFC75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A4C9B3-5B17-4095-BECA-0F81B1AA43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B96E96-1FCA-4B02-9732-A04EADD2F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013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1B458-055E-41B1-BC1F-AEE5F54B3F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D3D7E9F-EC7D-4F74-925B-E8DFD2B69CC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/>
                        <m:den/>
                      </m:f>
                    </m:oMath>
                  </m:oMathPara>
                </a14:m>
                <a:endParaRPr lang="en-US" b="0" dirty="0"/>
              </a:p>
              <a:p>
                <a:pPr marL="0" indent="0">
                  <a:buNone/>
                </a:pPr>
                <a:r>
                  <a:rPr lang="en-US" b="0" dirty="0" err="1"/>
                  <a:t>Asdad</a:t>
                </a:r>
                <a:endParaRPr lang="en-US" b="0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D3D7E9F-EC7D-4F74-925B-E8DFD2B69CC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832761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2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Yetoo Happy</dc:creator>
  <cp:lastModifiedBy>Yetoo Happy</cp:lastModifiedBy>
  <cp:revision>4</cp:revision>
  <dcterms:created xsi:type="dcterms:W3CDTF">2020-03-31T22:32:34Z</dcterms:created>
  <dcterms:modified xsi:type="dcterms:W3CDTF">2020-03-31T22:55:22Z</dcterms:modified>
</cp:coreProperties>
</file>