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Layouts/slideLayout6.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presentation.xml" ContentType="application/vnd.openxmlformats-officedocument.presentationml.presentation.main+xml"/>
  <Override PartName="/ppt/slides/slide3.xml" ContentType="application/vnd.openxmlformats-officedocument.presentationml.slide+xml"/>
  <Override PartName="/ppt/slides/slide7.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slide4.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sldIdLst>
    <p:sldId id="256" r:id="rId3"/>
    <p:sldId id="257" r:id="rId4"/>
    <p:sldId id="258" r:id="rId5"/>
    <p:sldId id="259" r:id="rId6"/>
    <p:sldId id="260" r:id="rId7"/>
    <p:sldId id="261" r:id="rId8"/>
    <p:sldId id="262" r:id="rId9"/>
    <p:sldId id="263" r:id="rId10"/>
  </p:sldIdLst>
  <p:sldSz cx="9720262" cy="6480175"/>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
        <p:nvSpPr>
          <p:cNvPr id="27" name="PlaceHolder 2"/>
          <p:cNvSpPr>
            <a:spLocks noGrp="1"/>
          </p:cNvSpPr>
          <p:nvPr>
            <p:ph type="body"/>
          </p:nvPr>
        </p:nvSpPr>
        <p:spPr>
          <a:xfrm>
            <a:off x="486000" y="1516320"/>
            <a:ext cx="8747640" cy="2039400"/>
          </a:xfrm>
          <a:prstGeom prst="rect">
            <a:avLst/>
          </a:prstGeom>
        </p:spPr>
        <p:txBody>
          <a:bodyPr bIns="0" lIns="0" rIns="0" tIns="0" wrap="none"/>
          <a:p>
            <a:endParaRPr/>
          </a:p>
        </p:txBody>
      </p:sp>
      <p:sp>
        <p:nvSpPr>
          <p:cNvPr id="28" name="PlaceHolder 3"/>
          <p:cNvSpPr>
            <a:spLocks noGrp="1"/>
          </p:cNvSpPr>
          <p:nvPr>
            <p:ph type="body"/>
          </p:nvPr>
        </p:nvSpPr>
        <p:spPr>
          <a:xfrm>
            <a:off x="486000" y="3749760"/>
            <a:ext cx="8747640" cy="203940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
        <p:nvSpPr>
          <p:cNvPr id="30" name="PlaceHolder 2"/>
          <p:cNvSpPr>
            <a:spLocks noGrp="1"/>
          </p:cNvSpPr>
          <p:nvPr>
            <p:ph type="body"/>
          </p:nvPr>
        </p:nvSpPr>
        <p:spPr>
          <a:xfrm>
            <a:off x="486000" y="1516320"/>
            <a:ext cx="4268520" cy="2039400"/>
          </a:xfrm>
          <a:prstGeom prst="rect">
            <a:avLst/>
          </a:prstGeom>
        </p:spPr>
        <p:txBody>
          <a:bodyPr bIns="0" lIns="0" rIns="0" tIns="0" wrap="none"/>
          <a:p>
            <a:endParaRPr/>
          </a:p>
        </p:txBody>
      </p:sp>
      <p:sp>
        <p:nvSpPr>
          <p:cNvPr id="31" name="PlaceHolder 3"/>
          <p:cNvSpPr>
            <a:spLocks noGrp="1"/>
          </p:cNvSpPr>
          <p:nvPr>
            <p:ph type="body"/>
          </p:nvPr>
        </p:nvSpPr>
        <p:spPr>
          <a:xfrm>
            <a:off x="4968000" y="1516320"/>
            <a:ext cx="4268520" cy="2039400"/>
          </a:xfrm>
          <a:prstGeom prst="rect">
            <a:avLst/>
          </a:prstGeom>
        </p:spPr>
        <p:txBody>
          <a:bodyPr bIns="0" lIns="0" rIns="0" tIns="0" wrap="none"/>
          <a:p>
            <a:endParaRPr/>
          </a:p>
        </p:txBody>
      </p:sp>
      <p:sp>
        <p:nvSpPr>
          <p:cNvPr id="32" name="PlaceHolder 4"/>
          <p:cNvSpPr>
            <a:spLocks noGrp="1"/>
          </p:cNvSpPr>
          <p:nvPr>
            <p:ph type="body"/>
          </p:nvPr>
        </p:nvSpPr>
        <p:spPr>
          <a:xfrm>
            <a:off x="4968000" y="3749760"/>
            <a:ext cx="4268520" cy="2039400"/>
          </a:xfrm>
          <a:prstGeom prst="rect">
            <a:avLst/>
          </a:prstGeom>
        </p:spPr>
        <p:txBody>
          <a:bodyPr bIns="0" lIns="0" rIns="0" tIns="0" wrap="none"/>
          <a:p>
            <a:endParaRPr/>
          </a:p>
        </p:txBody>
      </p:sp>
      <p:sp>
        <p:nvSpPr>
          <p:cNvPr id="33" name="PlaceHolder 5"/>
          <p:cNvSpPr>
            <a:spLocks noGrp="1"/>
          </p:cNvSpPr>
          <p:nvPr>
            <p:ph type="body"/>
          </p:nvPr>
        </p:nvSpPr>
        <p:spPr>
          <a:xfrm>
            <a:off x="486000" y="3749760"/>
            <a:ext cx="4268520" cy="203940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
        <p:nvSpPr>
          <p:cNvPr id="35" name="PlaceHolder 2"/>
          <p:cNvSpPr>
            <a:spLocks noGrp="1"/>
          </p:cNvSpPr>
          <p:nvPr>
            <p:ph type="body"/>
          </p:nvPr>
        </p:nvSpPr>
        <p:spPr>
          <a:xfrm>
            <a:off x="486000" y="1516320"/>
            <a:ext cx="4268520" cy="2039400"/>
          </a:xfrm>
          <a:prstGeom prst="rect">
            <a:avLst/>
          </a:prstGeom>
        </p:spPr>
        <p:txBody>
          <a:bodyPr bIns="0" lIns="0" rIns="0" tIns="0" wrap="none"/>
          <a:p>
            <a:endParaRPr/>
          </a:p>
        </p:txBody>
      </p:sp>
      <p:sp>
        <p:nvSpPr>
          <p:cNvPr id="36" name="PlaceHolder 3"/>
          <p:cNvSpPr>
            <a:spLocks noGrp="1"/>
          </p:cNvSpPr>
          <p:nvPr>
            <p:ph type="body"/>
          </p:nvPr>
        </p:nvSpPr>
        <p:spPr>
          <a:xfrm>
            <a:off x="4968000" y="1516320"/>
            <a:ext cx="4268520" cy="203940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
        <p:nvSpPr>
          <p:cNvPr id="6" name="PlaceHolder 2"/>
          <p:cNvSpPr>
            <a:spLocks noGrp="1"/>
          </p:cNvSpPr>
          <p:nvPr>
            <p:ph type="subTitle"/>
          </p:nvPr>
        </p:nvSpPr>
        <p:spPr>
          <a:xfrm>
            <a:off x="486000" y="1516320"/>
            <a:ext cx="8747640" cy="4276800"/>
          </a:xfrm>
          <a:prstGeom prst="rect">
            <a:avLst/>
          </a:prstGeom>
        </p:spPr>
        <p:txBody>
          <a:bodyPr anchor="ctr" bIns="0" lIns="0" rIns="0" tIns="0" wrap="none"/>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
        <p:nvSpPr>
          <p:cNvPr id="8" name="PlaceHolder 2"/>
          <p:cNvSpPr>
            <a:spLocks noGrp="1"/>
          </p:cNvSpPr>
          <p:nvPr>
            <p:ph type="body"/>
          </p:nvPr>
        </p:nvSpPr>
        <p:spPr>
          <a:xfrm>
            <a:off x="486000" y="1516320"/>
            <a:ext cx="8747640" cy="427644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
        <p:nvSpPr>
          <p:cNvPr id="10" name="PlaceHolder 2"/>
          <p:cNvSpPr>
            <a:spLocks noGrp="1"/>
          </p:cNvSpPr>
          <p:nvPr>
            <p:ph type="body"/>
          </p:nvPr>
        </p:nvSpPr>
        <p:spPr>
          <a:xfrm>
            <a:off x="486000" y="1516320"/>
            <a:ext cx="4268520" cy="4276440"/>
          </a:xfrm>
          <a:prstGeom prst="rect">
            <a:avLst/>
          </a:prstGeom>
        </p:spPr>
        <p:txBody>
          <a:bodyPr bIns="0" lIns="0" rIns="0" tIns="0" wrap="none"/>
          <a:p>
            <a:endParaRPr/>
          </a:p>
        </p:txBody>
      </p:sp>
      <p:sp>
        <p:nvSpPr>
          <p:cNvPr id="11" name="PlaceHolder 3"/>
          <p:cNvSpPr>
            <a:spLocks noGrp="1"/>
          </p:cNvSpPr>
          <p:nvPr>
            <p:ph type="body"/>
          </p:nvPr>
        </p:nvSpPr>
        <p:spPr>
          <a:xfrm>
            <a:off x="4968000" y="1516320"/>
            <a:ext cx="4268520" cy="427644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86000" y="258120"/>
            <a:ext cx="8747640" cy="553464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
        <p:nvSpPr>
          <p:cNvPr id="15" name="PlaceHolder 2"/>
          <p:cNvSpPr>
            <a:spLocks noGrp="1"/>
          </p:cNvSpPr>
          <p:nvPr>
            <p:ph type="body"/>
          </p:nvPr>
        </p:nvSpPr>
        <p:spPr>
          <a:xfrm>
            <a:off x="486000" y="1516320"/>
            <a:ext cx="4268520" cy="2039400"/>
          </a:xfrm>
          <a:prstGeom prst="rect">
            <a:avLst/>
          </a:prstGeom>
        </p:spPr>
        <p:txBody>
          <a:bodyPr bIns="0" lIns="0" rIns="0" tIns="0" wrap="none"/>
          <a:p>
            <a:endParaRPr/>
          </a:p>
        </p:txBody>
      </p:sp>
      <p:sp>
        <p:nvSpPr>
          <p:cNvPr id="16" name="PlaceHolder 3"/>
          <p:cNvSpPr>
            <a:spLocks noGrp="1"/>
          </p:cNvSpPr>
          <p:nvPr>
            <p:ph type="body"/>
          </p:nvPr>
        </p:nvSpPr>
        <p:spPr>
          <a:xfrm>
            <a:off x="486000" y="3749760"/>
            <a:ext cx="4268520" cy="2039400"/>
          </a:xfrm>
          <a:prstGeom prst="rect">
            <a:avLst/>
          </a:prstGeom>
        </p:spPr>
        <p:txBody>
          <a:bodyPr bIns="0" lIns="0" rIns="0" tIns="0" wrap="none"/>
          <a:p>
            <a:endParaRPr/>
          </a:p>
        </p:txBody>
      </p:sp>
      <p:sp>
        <p:nvSpPr>
          <p:cNvPr id="17" name="PlaceHolder 4"/>
          <p:cNvSpPr>
            <a:spLocks noGrp="1"/>
          </p:cNvSpPr>
          <p:nvPr>
            <p:ph type="body"/>
          </p:nvPr>
        </p:nvSpPr>
        <p:spPr>
          <a:xfrm>
            <a:off x="4968000" y="1516320"/>
            <a:ext cx="4268520" cy="427644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
        <p:nvSpPr>
          <p:cNvPr id="19" name="PlaceHolder 2"/>
          <p:cNvSpPr>
            <a:spLocks noGrp="1"/>
          </p:cNvSpPr>
          <p:nvPr>
            <p:ph type="body"/>
          </p:nvPr>
        </p:nvSpPr>
        <p:spPr>
          <a:xfrm>
            <a:off x="486000" y="1516320"/>
            <a:ext cx="4268520" cy="4276440"/>
          </a:xfrm>
          <a:prstGeom prst="rect">
            <a:avLst/>
          </a:prstGeom>
        </p:spPr>
        <p:txBody>
          <a:bodyPr bIns="0" lIns="0" rIns="0" tIns="0" wrap="none"/>
          <a:p>
            <a:endParaRPr/>
          </a:p>
        </p:txBody>
      </p:sp>
      <p:sp>
        <p:nvSpPr>
          <p:cNvPr id="20" name="PlaceHolder 3"/>
          <p:cNvSpPr>
            <a:spLocks noGrp="1"/>
          </p:cNvSpPr>
          <p:nvPr>
            <p:ph type="body"/>
          </p:nvPr>
        </p:nvSpPr>
        <p:spPr>
          <a:xfrm>
            <a:off x="4968000" y="1516320"/>
            <a:ext cx="4268520" cy="2039400"/>
          </a:xfrm>
          <a:prstGeom prst="rect">
            <a:avLst/>
          </a:prstGeom>
        </p:spPr>
        <p:txBody>
          <a:bodyPr bIns="0" lIns="0" rIns="0" tIns="0" wrap="none"/>
          <a:p>
            <a:endParaRPr/>
          </a:p>
        </p:txBody>
      </p:sp>
      <p:sp>
        <p:nvSpPr>
          <p:cNvPr id="21" name="PlaceHolder 4"/>
          <p:cNvSpPr>
            <a:spLocks noGrp="1"/>
          </p:cNvSpPr>
          <p:nvPr>
            <p:ph type="body"/>
          </p:nvPr>
        </p:nvSpPr>
        <p:spPr>
          <a:xfrm>
            <a:off x="4968000" y="3749760"/>
            <a:ext cx="4268520" cy="203940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86000" y="258120"/>
            <a:ext cx="8747640" cy="1082160"/>
          </a:xfrm>
          <a:prstGeom prst="rect">
            <a:avLst/>
          </a:prstGeom>
        </p:spPr>
        <p:txBody>
          <a:bodyPr anchor="ctr" bIns="0" lIns="0" rIns="0" tIns="0" wrap="none"/>
          <a:p>
            <a:pPr algn="ctr"/>
            <a:endParaRPr/>
          </a:p>
        </p:txBody>
      </p:sp>
      <p:sp>
        <p:nvSpPr>
          <p:cNvPr id="23" name="PlaceHolder 2"/>
          <p:cNvSpPr>
            <a:spLocks noGrp="1"/>
          </p:cNvSpPr>
          <p:nvPr>
            <p:ph type="body"/>
          </p:nvPr>
        </p:nvSpPr>
        <p:spPr>
          <a:xfrm>
            <a:off x="486000" y="1516320"/>
            <a:ext cx="4268520" cy="2039400"/>
          </a:xfrm>
          <a:prstGeom prst="rect">
            <a:avLst/>
          </a:prstGeom>
        </p:spPr>
        <p:txBody>
          <a:bodyPr bIns="0" lIns="0" rIns="0" tIns="0" wrap="none"/>
          <a:p>
            <a:endParaRPr/>
          </a:p>
        </p:txBody>
      </p:sp>
      <p:sp>
        <p:nvSpPr>
          <p:cNvPr id="24" name="PlaceHolder 3"/>
          <p:cNvSpPr>
            <a:spLocks noGrp="1"/>
          </p:cNvSpPr>
          <p:nvPr>
            <p:ph type="body"/>
          </p:nvPr>
        </p:nvSpPr>
        <p:spPr>
          <a:xfrm>
            <a:off x="4968000" y="1516320"/>
            <a:ext cx="4268520" cy="2039400"/>
          </a:xfrm>
          <a:prstGeom prst="rect">
            <a:avLst/>
          </a:prstGeom>
        </p:spPr>
        <p:txBody>
          <a:bodyPr bIns="0" lIns="0" rIns="0" tIns="0" wrap="none"/>
          <a:p>
            <a:endParaRPr/>
          </a:p>
        </p:txBody>
      </p:sp>
      <p:sp>
        <p:nvSpPr>
          <p:cNvPr id="25" name="PlaceHolder 4"/>
          <p:cNvSpPr>
            <a:spLocks noGrp="1"/>
          </p:cNvSpPr>
          <p:nvPr>
            <p:ph type="body"/>
          </p:nvPr>
        </p:nvSpPr>
        <p:spPr>
          <a:xfrm>
            <a:off x="486000" y="3749760"/>
            <a:ext cx="8747280" cy="203940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486000" y="258120"/>
            <a:ext cx="8747640" cy="1081800"/>
          </a:xfrm>
          <a:prstGeom prst="rect">
            <a:avLst/>
          </a:prstGeom>
        </p:spPr>
        <p:txBody>
          <a:bodyPr anchor="ctr" bIns="0" lIns="0" rIns="0" tIns="0" wrap="none"/>
          <a:p>
            <a:pPr algn="ctr"/>
            <a:r>
              <a:rPr lang="en-US"/>
              <a:t>Click to edit the title text format</a:t>
            </a:r>
            <a:endParaRPr/>
          </a:p>
        </p:txBody>
      </p:sp>
      <p:sp>
        <p:nvSpPr>
          <p:cNvPr id="1" name="PlaceHolder 2"/>
          <p:cNvSpPr>
            <a:spLocks noGrp="1"/>
          </p:cNvSpPr>
          <p:nvPr>
            <p:ph type="body"/>
          </p:nvPr>
        </p:nvSpPr>
        <p:spPr>
          <a:xfrm>
            <a:off x="486000" y="1516320"/>
            <a:ext cx="8747640" cy="4276440"/>
          </a:xfrm>
          <a:prstGeom prst="rect">
            <a:avLst/>
          </a:prstGeom>
        </p:spPr>
        <p:txBody>
          <a:bodyPr bIns="0" lIns="0" rIns="0" tIns="0" wrap="none"/>
          <a:p>
            <a:pPr>
              <a:buSzPct val="45000"/>
              <a:buFont typeface="StarSymbol"/>
              <a:buChar char=""/>
            </a:pPr>
            <a:r>
              <a:rPr lang="en-US"/>
              <a:t>Click to edit the outline text format</a:t>
            </a:r>
            <a:endParaRPr/>
          </a:p>
          <a:p>
            <a:pPr lvl="1">
              <a:buSzPct val="45000"/>
              <a:buFont typeface="StarSymbol"/>
              <a:buChar char=""/>
            </a:pPr>
            <a:r>
              <a:rPr lang="en-US"/>
              <a:t>Second Outline Level</a:t>
            </a:r>
            <a:endParaRPr/>
          </a:p>
          <a:p>
            <a:pPr lvl="2">
              <a:buSzPct val="75000"/>
              <a:buFont typeface="StarSymbol"/>
              <a:buChar char=""/>
            </a:pPr>
            <a:r>
              <a:rPr lang="en-US"/>
              <a:t>Third Outline Level</a:t>
            </a:r>
            <a:endParaRPr/>
          </a:p>
          <a:p>
            <a:pPr lvl="3">
              <a:buSzPct val="45000"/>
              <a:buFont typeface="StarSymbol"/>
              <a:buChar char=""/>
            </a:pPr>
            <a:r>
              <a:rPr lang="en-US"/>
              <a:t>Fourth Outline Level</a:t>
            </a:r>
            <a:endParaRPr/>
          </a:p>
          <a:p>
            <a:pPr lvl="4">
              <a:buSzPct val="75000"/>
              <a:buFont typeface="StarSymbol"/>
              <a:buChar char=""/>
            </a:pPr>
            <a:r>
              <a:rPr lang="en-US"/>
              <a:t>Fifth Outline Level</a:t>
            </a:r>
            <a:endParaRPr/>
          </a:p>
          <a:p>
            <a:pPr lvl="5">
              <a:buSzPct val="45000"/>
              <a:buFont typeface="StarSymbol"/>
              <a:buChar char=""/>
            </a:pPr>
            <a:r>
              <a:rPr lang="en-US"/>
              <a:t>Sixth Outline Level</a:t>
            </a:r>
            <a:endParaRPr/>
          </a:p>
          <a:p>
            <a:pPr lvl="6">
              <a:buSzPct val="45000"/>
              <a:buFont typeface="StarSymbol"/>
              <a:buChar char=""/>
            </a:pPr>
            <a:r>
              <a:rPr lang="en-US"/>
              <a:t>Seventh Outline Level</a:t>
            </a:r>
            <a:endParaRPr/>
          </a:p>
          <a:p>
            <a:pPr lvl="7">
              <a:buSzPct val="45000"/>
              <a:buFont typeface="StarSymbol"/>
              <a:buChar char=""/>
            </a:pPr>
            <a:r>
              <a:rPr lang="en-US"/>
              <a:t>Eighth Outline Level</a:t>
            </a:r>
            <a:endParaRPr/>
          </a:p>
          <a:p>
            <a:pPr lvl="8">
              <a:buSzPct val="45000"/>
              <a:buFont typeface="StarSymbol"/>
              <a:buChar char=""/>
            </a:pPr>
            <a:r>
              <a:rPr lang="en-US"/>
              <a:t>Ninth Outline Level</a:t>
            </a:r>
            <a:endParaRPr/>
          </a:p>
        </p:txBody>
      </p:sp>
      <p:sp>
        <p:nvSpPr>
          <p:cNvPr id="2" name="PlaceHolder 3"/>
          <p:cNvSpPr>
            <a:spLocks noGrp="1"/>
          </p:cNvSpPr>
          <p:nvPr>
            <p:ph type="dt"/>
          </p:nvPr>
        </p:nvSpPr>
        <p:spPr>
          <a:xfrm>
            <a:off x="486000" y="5903280"/>
            <a:ext cx="2264400" cy="446760"/>
          </a:xfrm>
          <a:prstGeom prst="rect">
            <a:avLst/>
          </a:prstGeom>
        </p:spPr>
        <p:txBody>
          <a:bodyPr bIns="0" lIns="0" rIns="0" tIns="0" wrap="none"/>
          <a:p>
            <a:r>
              <a:rPr lang="en-US"/>
              <a:t>&lt;date/time&gt;</a:t>
            </a:r>
            <a:endParaRPr/>
          </a:p>
        </p:txBody>
      </p:sp>
      <p:sp>
        <p:nvSpPr>
          <p:cNvPr id="3" name="PlaceHolder 4"/>
          <p:cNvSpPr>
            <a:spLocks noGrp="1"/>
          </p:cNvSpPr>
          <p:nvPr>
            <p:ph type="ftr"/>
          </p:nvPr>
        </p:nvSpPr>
        <p:spPr>
          <a:xfrm>
            <a:off x="3324240" y="5903280"/>
            <a:ext cx="3080880" cy="446760"/>
          </a:xfrm>
          <a:prstGeom prst="rect">
            <a:avLst/>
          </a:prstGeom>
        </p:spPr>
        <p:txBody>
          <a:bodyPr bIns="0" lIns="0" rIns="0" tIns="0" wrap="none"/>
          <a:p>
            <a:pPr algn="ctr"/>
            <a:r>
              <a:rPr lang="en-US"/>
              <a:t>&lt;footer&gt;</a:t>
            </a:r>
            <a:endParaRPr/>
          </a:p>
        </p:txBody>
      </p:sp>
      <p:sp>
        <p:nvSpPr>
          <p:cNvPr id="4" name="PlaceHolder 5"/>
          <p:cNvSpPr>
            <a:spLocks noGrp="1"/>
          </p:cNvSpPr>
          <p:nvPr>
            <p:ph type="sldNum"/>
          </p:nvPr>
        </p:nvSpPr>
        <p:spPr>
          <a:xfrm>
            <a:off x="6968880" y="5903280"/>
            <a:ext cx="2264400" cy="446760"/>
          </a:xfrm>
          <a:prstGeom prst="rect">
            <a:avLst/>
          </a:prstGeom>
        </p:spPr>
        <p:txBody>
          <a:bodyPr bIns="0" lIns="0" rIns="0" tIns="0" wrap="none"/>
          <a:p>
            <a:pPr algn="r"/>
            <a:fld id="{5191C1B1-31F1-4111-A121-91C101C16141}" type="slidenum">
              <a:rPr lang="en-US"/>
              <a:t>&lt;number&gt;</a:t>
            </a:fld>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7" name="TextShape 1"/>
          <p:cNvSpPr txBox="1"/>
          <p:nvPr/>
        </p:nvSpPr>
        <p:spPr>
          <a:xfrm>
            <a:off x="486000" y="258120"/>
            <a:ext cx="8747640" cy="1081800"/>
          </a:xfrm>
          <a:prstGeom prst="rect">
            <a:avLst/>
          </a:prstGeom>
        </p:spPr>
        <p:txBody>
          <a:bodyPr anchor="ctr" bIns="0" lIns="0" rIns="0" tIns="0" wrap="none"/>
          <a:p>
            <a:pPr algn="ctr"/>
            <a:r>
              <a:rPr lang="en-US"/>
              <a:t>Attachment Separation Tech :: Intro </a:t>
            </a:r>
            <a:endParaRPr/>
          </a:p>
        </p:txBody>
      </p:sp>
      <p:sp>
        <p:nvSpPr>
          <p:cNvPr id="38" name="TextShape 2"/>
          <p:cNvSpPr txBox="1"/>
          <p:nvPr/>
        </p:nvSpPr>
        <p:spPr>
          <a:xfrm>
            <a:off x="486000" y="1516320"/>
            <a:ext cx="8747640" cy="4276440"/>
          </a:xfrm>
          <a:prstGeom prst="rect">
            <a:avLst/>
          </a:prstGeom>
        </p:spPr>
        <p:txBody>
          <a:bodyPr anchor="ctr" bIns="0" lIns="0" rIns="0" tIns="0" wrap="none"/>
          <a:p>
            <a:pPr algn="ctr"/>
            <a:r>
              <a:rPr lang="en-US"/>
              <a:t>Today email is a huge asset in corporate and public sectors. Almost everyone depends on this means of communications. People and businesses will have and always need to send attachments to their colleagues and friends. These attachments range from office documents, mp3s, videos etc.</a:t>
            </a: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9" name="TextShape 1"/>
          <p:cNvSpPr txBox="1"/>
          <p:nvPr/>
        </p:nvSpPr>
        <p:spPr>
          <a:xfrm>
            <a:off x="486000" y="258120"/>
            <a:ext cx="8747640" cy="1081800"/>
          </a:xfrm>
          <a:prstGeom prst="rect">
            <a:avLst/>
          </a:prstGeom>
        </p:spPr>
        <p:txBody>
          <a:bodyPr anchor="ctr" bIns="0" lIns="0" rIns="0" tIns="0" wrap="none"/>
          <a:p>
            <a:pPr algn="ctr"/>
            <a:r>
              <a:rPr lang="en-US"/>
              <a:t>Problems with current email systems</a:t>
            </a:r>
            <a:endParaRPr/>
          </a:p>
        </p:txBody>
      </p:sp>
      <p:sp>
        <p:nvSpPr>
          <p:cNvPr id="40" name="TextShape 2"/>
          <p:cNvSpPr txBox="1"/>
          <p:nvPr/>
        </p:nvSpPr>
        <p:spPr>
          <a:xfrm>
            <a:off x="486000" y="1516320"/>
            <a:ext cx="8747640" cy="4276440"/>
          </a:xfrm>
          <a:prstGeom prst="rect">
            <a:avLst/>
          </a:prstGeom>
        </p:spPr>
        <p:txBody>
          <a:bodyPr bIns="0" lIns="0" rIns="0" tIns="0" wrap="none"/>
          <a:p>
            <a:pPr>
              <a:buSzPct val="45000"/>
              <a:buFont typeface="StarSymbol"/>
              <a:buChar char=""/>
            </a:pPr>
            <a:r>
              <a:rPr lang="en-US"/>
              <a:t>With the amount of data and also the mime encoding sizes of attachments. Emails end up being HUGE. This is a lot of data for email servers to process. When implementing memory caching this becomes a problem when key value storage solutions only allow small bits of data ranging from 1-5kb sizes. So scalability of your email systems becomes costly. Email systems are also a loss to corporations costing them thousands of dollars if not millions to maintain and scale.</a:t>
            </a: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1" name="TextShape 1"/>
          <p:cNvSpPr txBox="1"/>
          <p:nvPr/>
        </p:nvSpPr>
        <p:spPr>
          <a:xfrm>
            <a:off x="486000" y="258120"/>
            <a:ext cx="8747640" cy="1081800"/>
          </a:xfrm>
          <a:prstGeom prst="rect">
            <a:avLst/>
          </a:prstGeom>
        </p:spPr>
        <p:txBody>
          <a:bodyPr anchor="ctr" bIns="0" lIns="0" rIns="0" tIns="0" wrap="none"/>
          <a:p>
            <a:pPr algn="ctr"/>
            <a:r>
              <a:rPr lang="en-US"/>
              <a:t>Benefits of Attachment Separation : Key Value Storage Benefits</a:t>
            </a:r>
            <a:endParaRPr/>
          </a:p>
        </p:txBody>
      </p:sp>
      <p:sp>
        <p:nvSpPr>
          <p:cNvPr id="42" name="TextShape 2"/>
          <p:cNvSpPr txBox="1"/>
          <p:nvPr/>
        </p:nvSpPr>
        <p:spPr>
          <a:xfrm>
            <a:off x="486000" y="1516320"/>
            <a:ext cx="8747640" cy="4276440"/>
          </a:xfrm>
          <a:prstGeom prst="rect">
            <a:avLst/>
          </a:prstGeom>
        </p:spPr>
        <p:txBody>
          <a:bodyPr bIns="0" lIns="0" rIns="0" tIns="0" wrap="none"/>
          <a:p>
            <a:pPr>
              <a:buSzPct val="45000"/>
              <a:buFont typeface="StarSymbol"/>
              <a:buChar char=""/>
            </a:pPr>
            <a:r>
              <a:rPr lang="en-US"/>
              <a:t>With those problems addressed how does this help solve those problems and benefits of using a system like this. Your typical email will only be about 1-5kbs in size excluding the attachment. This is small enough to fit inside a key value storage system easily and has small over head for email gateways and intermediate mail servers to process. </a:t>
            </a:r>
            <a:endParaRPr/>
          </a:p>
        </p:txBody>
      </p:sp>
    </p:spTree>
  </p:cSld>
  <p:timing>
    <p:tnLst>
      <p:par>
        <p:cTn dur="indefinite" id="1" nodeType="tmRoot" restart="never">
          <p:childTnLst>
            <p:seq>
              <p:cTn id="2" nodeType="mainSeq">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3" name="TextShape 1"/>
          <p:cNvSpPr txBox="1"/>
          <p:nvPr/>
        </p:nvSpPr>
        <p:spPr>
          <a:xfrm>
            <a:off x="486000" y="258120"/>
            <a:ext cx="8747640" cy="1081800"/>
          </a:xfrm>
          <a:prstGeom prst="rect">
            <a:avLst/>
          </a:prstGeom>
        </p:spPr>
        <p:txBody>
          <a:bodyPr anchor="ctr" bIns="0" lIns="0" rIns="0" tIns="0" wrap="none"/>
          <a:p>
            <a:pPr algn="ctr"/>
            <a:r>
              <a:rPr lang="en-US"/>
              <a:t>Benefits of Attachment Separation : Cost and Profit Generation</a:t>
            </a:r>
            <a:endParaRPr/>
          </a:p>
        </p:txBody>
      </p:sp>
      <p:sp>
        <p:nvSpPr>
          <p:cNvPr id="44" name="TextShape 2"/>
          <p:cNvSpPr txBox="1"/>
          <p:nvPr/>
        </p:nvSpPr>
        <p:spPr>
          <a:xfrm>
            <a:off x="486000" y="1516320"/>
            <a:ext cx="8747640" cy="4276440"/>
          </a:xfrm>
          <a:prstGeom prst="rect">
            <a:avLst/>
          </a:prstGeom>
        </p:spPr>
        <p:txBody>
          <a:bodyPr bIns="0" lIns="0" rIns="0" tIns="0" wrap="none"/>
          <a:p>
            <a:pPr>
              <a:buSzPct val="45000"/>
              <a:buFont typeface="StarSymbol"/>
              <a:buChar char=""/>
            </a:pPr>
            <a:r>
              <a:rPr lang="en-US"/>
              <a:t>This introduces a whole new advertising front that was once not tapped. Then also it can bring users to your network from other networks to view advertising. So now a communication system that was once a loss is now generating profits inside your network. </a:t>
            </a:r>
            <a:endParaRPr/>
          </a:p>
        </p:txBody>
      </p:sp>
    </p:spTree>
  </p:cSld>
  <p:timing>
    <p:tnLst>
      <p:par>
        <p:cTn dur="indefinite" id="3" nodeType="tmRoot" restart="never">
          <p:childTnLst>
            <p:seq>
              <p:cTn id="4" nodeType="mainSeq">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5" name="TextShape 1"/>
          <p:cNvSpPr txBox="1"/>
          <p:nvPr/>
        </p:nvSpPr>
        <p:spPr>
          <a:xfrm>
            <a:off x="486000" y="258120"/>
            <a:ext cx="8747640" cy="1081800"/>
          </a:xfrm>
          <a:prstGeom prst="rect">
            <a:avLst/>
          </a:prstGeom>
        </p:spPr>
        <p:txBody>
          <a:bodyPr anchor="ctr" bIns="0" lIns="0" rIns="0" tIns="0" wrap="none"/>
          <a:p>
            <a:pPr algn="ctr"/>
            <a:r>
              <a:rPr lang="en-US"/>
              <a:t>Benefits of Attachment Separation : Other Benefits</a:t>
            </a:r>
            <a:endParaRPr/>
          </a:p>
        </p:txBody>
      </p:sp>
      <p:sp>
        <p:nvSpPr>
          <p:cNvPr id="46" name="TextShape 2"/>
          <p:cNvSpPr txBox="1"/>
          <p:nvPr/>
        </p:nvSpPr>
        <p:spPr>
          <a:xfrm>
            <a:off x="486000" y="1516320"/>
            <a:ext cx="8747640" cy="4276440"/>
          </a:xfrm>
          <a:prstGeom prst="rect">
            <a:avLst/>
          </a:prstGeom>
        </p:spPr>
        <p:txBody>
          <a:bodyPr bIns="0" lIns="0" rIns="0" tIns="0" wrap="none"/>
          <a:p>
            <a:pPr>
              <a:buSzPct val="45000"/>
              <a:buFont typeface="StarSymbol"/>
              <a:buChar char=""/>
            </a:pPr>
            <a:r>
              <a:rPr lang="en-US"/>
              <a:t>This system implementation also separates communications from file transfers. Reducing bandwidth to a on demand basis. In businesses when a group email is sent to 20-30 people with office files attached or photos. Alot of these files others have already received either thru past emails or physical data handoffs. Thus they do not need the file so why should a server need to process it and waste resources that could be used for other things. Your friend sends you a video that is part of a chain email that you received 2 days before and have no interest in watching. There are many more examples but those give the general idea.</a:t>
            </a:r>
            <a:endParaRPr/>
          </a:p>
        </p:txBody>
      </p:sp>
    </p:spTree>
  </p:cSld>
  <p:timing>
    <p:tnLst>
      <p:par>
        <p:cTn dur="indefinite" id="5" nodeType="tmRoot" restart="never">
          <p:childTnLst>
            <p:seq>
              <p:cTn id="6" nodeType="mainSeq">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7" name="TextShape 1"/>
          <p:cNvSpPr txBox="1"/>
          <p:nvPr/>
        </p:nvSpPr>
        <p:spPr>
          <a:xfrm>
            <a:off x="486000" y="258120"/>
            <a:ext cx="8747640" cy="1081800"/>
          </a:xfrm>
          <a:prstGeom prst="rect">
            <a:avLst/>
          </a:prstGeom>
        </p:spPr>
        <p:txBody>
          <a:bodyPr anchor="ctr" bIns="0" lIns="0" rIns="0" tIns="0" wrap="none"/>
          <a:p>
            <a:pPr algn="ctr"/>
            <a:r>
              <a:rPr lang="en-US"/>
              <a:t>Implementation in current email systems</a:t>
            </a:r>
            <a:r>
              <a:rPr lang="en-US"/>
              <a:t>	</a:t>
            </a:r>
            <a:endParaRPr/>
          </a:p>
        </p:txBody>
      </p:sp>
      <p:sp>
        <p:nvSpPr>
          <p:cNvPr id="48" name="TextShape 2"/>
          <p:cNvSpPr txBox="1"/>
          <p:nvPr/>
        </p:nvSpPr>
        <p:spPr>
          <a:xfrm>
            <a:off x="486000" y="1516320"/>
            <a:ext cx="8747640" cy="4276440"/>
          </a:xfrm>
          <a:prstGeom prst="rect">
            <a:avLst/>
          </a:prstGeom>
        </p:spPr>
        <p:txBody>
          <a:bodyPr bIns="0" lIns="0" rIns="0" tIns="0" wrap="none"/>
          <a:p>
            <a:pPr>
              <a:buSzPct val="45000"/>
              <a:buFont typeface="StarSymbol"/>
              <a:buChar char=""/>
            </a:pPr>
            <a:r>
              <a:rPr lang="en-US"/>
              <a:t>This can be implemented by modifying smtp servers to strip the mime objects with disposition types of attachment and/or inline depending on how pretty you  want your emails depending on how much of a performance boost you would like to achieve. Then inserting a link to the the relevant files into the email data. That points back to the lighttpd/apache webserver. Using php/mysql you can create a auth beofre download system for internal users. Then for external users you could implement a Keyvalue/password for all downloads after the first. </a:t>
            </a:r>
            <a:endParaRPr/>
          </a:p>
        </p:txBody>
      </p:sp>
    </p:spTree>
  </p:cSld>
  <p:timing>
    <p:tnLst>
      <p:par>
        <p:cTn dur="indefinite" id="7" nodeType="tmRoot" restart="never">
          <p:childTnLst>
            <p:seq>
              <p:cTn id="8" nodeType="mainSeq">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9" name="TextShape 1"/>
          <p:cNvSpPr txBox="1"/>
          <p:nvPr/>
        </p:nvSpPr>
        <p:spPr>
          <a:xfrm>
            <a:off x="486000" y="258120"/>
            <a:ext cx="8747640" cy="1081800"/>
          </a:xfrm>
          <a:prstGeom prst="rect">
            <a:avLst/>
          </a:prstGeom>
        </p:spPr>
        <p:txBody>
          <a:bodyPr anchor="ctr" bIns="0" lIns="0" rIns="0" tIns="0" wrap="none"/>
          <a:p>
            <a:pPr algn="ctr"/>
            <a:r>
              <a:rPr lang="en-US"/>
              <a:t>Implementation in current email systems</a:t>
            </a:r>
            <a:r>
              <a:rPr lang="en-US"/>
              <a:t>	</a:t>
            </a:r>
            <a:r>
              <a:rPr lang="en-US"/>
              <a:t>Continued</a:t>
            </a:r>
            <a:endParaRPr/>
          </a:p>
        </p:txBody>
      </p:sp>
      <p:sp>
        <p:nvSpPr>
          <p:cNvPr id="50" name="TextShape 2"/>
          <p:cNvSpPr txBox="1"/>
          <p:nvPr/>
        </p:nvSpPr>
        <p:spPr>
          <a:xfrm>
            <a:off x="486000" y="1516320"/>
            <a:ext cx="8747640" cy="4276440"/>
          </a:xfrm>
          <a:prstGeom prst="rect">
            <a:avLst/>
          </a:prstGeom>
        </p:spPr>
        <p:txBody>
          <a:bodyPr bIns="0" lIns="0" rIns="0" tIns="0" wrap="none"/>
          <a:p>
            <a:pPr>
              <a:buSzPct val="45000"/>
              <a:buFont typeface="StarSymbol"/>
              <a:buChar char=""/>
            </a:pPr>
            <a:r>
              <a:rPr lang="en-US"/>
              <a:t>By doing so you could now redirect outside and inside users to download pages with advertising media or directly feed the file to them for download. You would need to implement a pass/value for external users incase they would like to download the attachment again at a later date. To prevent malicious users from scraping the system for files. Then also enable a flood / type protection.  </a:t>
            </a: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1" name="TextShape 1"/>
          <p:cNvSpPr txBox="1"/>
          <p:nvPr/>
        </p:nvSpPr>
        <p:spPr>
          <a:xfrm>
            <a:off x="486000" y="258120"/>
            <a:ext cx="8747640" cy="1081800"/>
          </a:xfrm>
          <a:prstGeom prst="rect">
            <a:avLst/>
          </a:prstGeom>
        </p:spPr>
        <p:txBody>
          <a:bodyPr anchor="ctr" bIns="0" lIns="0" rIns="0" tIns="0" wrap="none"/>
          <a:p>
            <a:pPr algn="ctr"/>
            <a:r>
              <a:rPr lang="en-US"/>
              <a:t>Conclusion</a:t>
            </a:r>
            <a:endParaRPr/>
          </a:p>
        </p:txBody>
      </p:sp>
      <p:sp>
        <p:nvSpPr>
          <p:cNvPr id="52" name="TextShape 2"/>
          <p:cNvSpPr txBox="1"/>
          <p:nvPr/>
        </p:nvSpPr>
        <p:spPr>
          <a:xfrm>
            <a:off x="486000" y="1516320"/>
            <a:ext cx="8747640" cy="4276440"/>
          </a:xfrm>
          <a:prstGeom prst="rect">
            <a:avLst/>
          </a:prstGeom>
        </p:spPr>
        <p:txBody>
          <a:bodyPr bIns="0" lIns="0" rIns="0" tIns="0" wrap="none"/>
          <a:p>
            <a:pPr>
              <a:buSzPct val="45000"/>
              <a:buFont typeface="StarSymbol"/>
              <a:buChar char=""/>
            </a:pPr>
            <a:r>
              <a:rPr lang="en-US"/>
              <a:t>This type of system could benefit everybody all around. We keep building bigger machines to handle loads of the email systems when we could reduce the load by 25+% changing the way the data is handled and processed. This also  would reduce traffic load between the mail servers to a on demand basis being handled when needed. Instead of instant and wasting resources that people are not interested in. This system would also be suitable for cloud computing. This slide is lame. But that is the basic idea. We are working on implementing this into dbmail @ dbmail.org with memcache.  Anywho......</a:t>
            </a:r>
            <a:endParaRPr/>
          </a:p>
        </p:txBody>
      </p:sp>
    </p:spTree>
  </p:cSld>
  <p:timing>
    <p:tnLst>
      <p:par>
        <p:cTn dur="indefinite" id="9" nodeType="tmRoot" restart="never">
          <p:childTnLst>
            <p:seq>
              <p:cTn id="10" nodeType="mainSeq">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